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6" r:id="rId4"/>
    <p:sldMasterId id="2147483727" r:id="rId5"/>
    <p:sldMasterId id="214748372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5143500" cx="9144000"/>
  <p:notesSz cx="6858000" cy="9144000"/>
  <p:embeddedFontLst>
    <p:embeddedFont>
      <p:font typeface="Helvetica Neue"/>
      <p:regular r:id="rId37"/>
      <p:bold r:id="rId38"/>
      <p:italic r:id="rId39"/>
      <p:boldItalic r:id="rId40"/>
    </p:embeddedFont>
    <p:embeddedFont>
      <p:font typeface="Helvetica Neue Light"/>
      <p:regular r:id="rId41"/>
      <p:bold r:id="rId42"/>
      <p:italic r:id="rId43"/>
      <p:boldItalic r:id="rId44"/>
    </p:embeddedFont>
    <p:embeddedFont>
      <p:font typeface="Open Sans Light"/>
      <p:regular r:id="rId45"/>
      <p:bold r:id="rId46"/>
      <p:italic r:id="rId47"/>
      <p:boldItalic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42" Type="http://schemas.openxmlformats.org/officeDocument/2006/relationships/font" Target="fonts/HelveticaNeueLight-bold.fntdata"/><Relationship Id="rId41" Type="http://schemas.openxmlformats.org/officeDocument/2006/relationships/font" Target="fonts/HelveticaNeueLight-regular.fntdata"/><Relationship Id="rId44" Type="http://schemas.openxmlformats.org/officeDocument/2006/relationships/font" Target="fonts/HelveticaNeueLight-boldItalic.fntdata"/><Relationship Id="rId43" Type="http://schemas.openxmlformats.org/officeDocument/2006/relationships/font" Target="fonts/HelveticaNeueLight-italic.fntdata"/><Relationship Id="rId46" Type="http://schemas.openxmlformats.org/officeDocument/2006/relationships/font" Target="fonts/OpenSansLight-bold.fntdata"/><Relationship Id="rId45" Type="http://schemas.openxmlformats.org/officeDocument/2006/relationships/font" Target="fonts/OpenSans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OpenSansLight-boldItalic.fntdata"/><Relationship Id="rId47" Type="http://schemas.openxmlformats.org/officeDocument/2006/relationships/font" Target="fonts/OpenSansLight-italic.fntdata"/><Relationship Id="rId49" Type="http://schemas.openxmlformats.org/officeDocument/2006/relationships/font" Target="fonts/OpenSans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HelveticaNeue-regular.fntdata"/><Relationship Id="rId36" Type="http://schemas.openxmlformats.org/officeDocument/2006/relationships/slide" Target="slides/slide29.xml"/><Relationship Id="rId39" Type="http://schemas.openxmlformats.org/officeDocument/2006/relationships/font" Target="fonts/HelveticaNeue-italic.fntdata"/><Relationship Id="rId38" Type="http://schemas.openxmlformats.org/officeDocument/2006/relationships/font" Target="fonts/HelveticaNeue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localhost:5601/app/monitoring#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64f4cd01ac_0_7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73" name="Google Shape;2073;g64f4cd01ac_0_7470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64f4cd01ac_0_7614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2" name="Google Shape;2192;g64f4cd01ac_0_7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g64f4cd01ac_0_76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64f4cd01ac_0_7630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9" name="Google Shape;2209;g64f4cd01ac_0_7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g64f4cd01ac_0_76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64f4cd01ac_0_7646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6" name="Google Shape;2226;g64f4cd01ac_0_7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g64f4cd01ac_0_76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64f4cd01ac_0_7657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8" name="Google Shape;2238;g64f4cd01ac_0_7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g64f4cd01ac_0_76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64f4cd01ac_0_7670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2" name="Google Shape;2252;g64f4cd01ac_0_7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g64f4cd01ac_0_76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64f4cd01ac_0_7686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9" name="Google Shape;2269;g64f4cd01ac_0_7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g64f4cd01ac_0_76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g64f4cd01ac_0_7701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5" name="Google Shape;2285;g64f4cd01ac_0_7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g64f4cd01ac_0_77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64f4cd01ac_0_7721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6" name="Google Shape;2306;g64f4cd01ac_0_7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7" name="Google Shape;2307;g64f4cd01ac_0_77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64f4cd01ac_0_7736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2" name="Google Shape;2322;g64f4cd01ac_0_7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g64f4cd01ac_0_77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64f4cd01ac_0_7752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9" name="Google Shape;2339;g64f4cd01ac_0_7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g64f4cd01ac_0_77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64f4cd01ac_0_7474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8" name="Google Shape;2078;g64f4cd01ac_0_7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9" name="Google Shape;2079;g64f4cd01ac_0_74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64f4cd01ac_0_7768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6" name="Google Shape;2356;g64f4cd01ac_0_7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g64f4cd01ac_0_77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64f4cd01ac_0_7789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8" name="Google Shape;2378;g64f4cd01ac_0_7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g64f4cd01ac_0_77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64f4cd01ac_0_7804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4" name="Google Shape;2394;g64f4cd01ac_0_7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g64f4cd01ac_0_78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64f4cd01ac_0_7824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5" name="Google Shape;2415;g64f4cd01ac_0_7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6" name="Google Shape;2416;g64f4cd01ac_0_78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64f4cd01ac_0_7844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6" name="Google Shape;2436;g64f4cd01ac_0_7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g64f4cd01ac_0_78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64f4cd01ac_0_7870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3" name="Google Shape;2463;g64f4cd01ac_0_7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4" name="Google Shape;2464;g64f4cd01ac_0_78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64f4cd01ac_0_7886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0" name="Google Shape;2480;g64f4cd01ac_0_7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g64f4cd01ac_0_78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g64f4cd01ac_0_7907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2" name="Google Shape;2502;g64f4cd01ac_0_7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g64f4cd01ac_0_79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64f4cd01ac_0_7927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3" name="Google Shape;2523;g64f4cd01ac_0_7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g64f4cd01ac_0_79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64f4cd01ac_0_7942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9" name="Google Shape;2539;g64f4cd01ac_0_7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0" name="Google Shape;2540;g64f4cd01ac_0_79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64f4cd01ac_0_7489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4" name="Google Shape;2094;g64f4cd01ac_0_7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g64f4cd01ac_0_74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64f4cd01ac_0_7538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0" name="Google Shape;2110;g64f4cd01ac_0_7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g64f4cd01ac_0_75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64f4cd01ac_0_7549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2" name="Google Shape;2122;g64f4cd01ac_0_7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g64f4cd01ac_0_75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64f4cd01ac_0_7560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4" name="Google Shape;2134;g64f4cd01ac_0_7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metrics from local cluster while waiting for metrics enablement to finish.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cluster monitoring demo (maybe local </a:t>
            </a:r>
            <a:r>
              <a:rPr lang="en" sz="1100" u="sng">
                <a:solidFill>
                  <a:schemeClr val="hlink"/>
                </a:solidFill>
                <a:hlinkClick r:id="rId2"/>
              </a:rPr>
              <a:t>http://localhost:5601/app/monitoring#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Clusters / Elasticsearch / Overview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search latency/rate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indexing latency/rate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g64f4cd01ac_0_75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64f4cd01ac_0_7572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7" name="Google Shape;2147;g64f4cd01ac_0_7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g64f4cd01ac_0_75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64f4cd01ac_0_7583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9" name="Google Shape;2159;g64f4cd01ac_0_7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g64f4cd01ac_0_75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64f4cd01ac_0_7598:notes"/>
          <p:cNvSpPr/>
          <p:nvPr>
            <p:ph idx="2" type="sldImg"/>
          </p:nvPr>
        </p:nvSpPr>
        <p:spPr>
          <a:xfrm>
            <a:off x="381363" y="685800"/>
            <a:ext cx="6095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5" name="Google Shape;2175;g64f4cd01ac_0_7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g64f4cd01ac_0_75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Relationship Id="rId3" Type="http://schemas.openxmlformats.org/officeDocument/2006/relationships/image" Target="../media/image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">
  <p:cSld name="Bulle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43932" y="1219203"/>
            <a:ext cx="7962000" cy="3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‒"/>
              <a:defRPr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2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title">
  <p:cSld name="Title with subtitl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solidFill>
          <a:srgbClr val="1F2C3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60" cy="5143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6"/>
          <p:cNvCxnSpPr/>
          <p:nvPr/>
        </p:nvCxnSpPr>
        <p:spPr>
          <a:xfrm>
            <a:off x="694943" y="3218696"/>
            <a:ext cx="3720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5" name="Google Shape;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50" y="672027"/>
            <a:ext cx="1318931" cy="45344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/>
          <p:nvPr/>
        </p:nvSpPr>
        <p:spPr>
          <a:xfrm>
            <a:off x="152400" y="4779517"/>
            <a:ext cx="685800" cy="3045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586714" y="3409182"/>
            <a:ext cx="45645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578803" y="1412301"/>
            <a:ext cx="52581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chemeClr val="accen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1" name="Google Shape;71;p17"/>
          <p:cNvGrpSpPr/>
          <p:nvPr/>
        </p:nvGrpSpPr>
        <p:grpSpPr>
          <a:xfrm>
            <a:off x="4240796" y="550313"/>
            <a:ext cx="662948" cy="577222"/>
            <a:chOff x="688975" y="1885950"/>
            <a:chExt cx="484505" cy="421853"/>
          </a:xfrm>
        </p:grpSpPr>
        <p:sp>
          <p:nvSpPr>
            <p:cNvPr id="72" name="Google Shape;72;p17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1082929" y="1475489"/>
            <a:ext cx="6978600" cy="2565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1079500" y="4291594"/>
            <a:ext cx="6985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0" spcFirstLastPara="1" rIns="0" wrap="square" tIns="456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">
  <p:cSld name="Big Idea">
    <p:bg>
      <p:bgPr>
        <a:solidFill>
          <a:srgbClr val="008F86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952500" y="1185867"/>
            <a:ext cx="7239000" cy="2772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8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" name="Google Shape;8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343932" y="59476"/>
            <a:ext cx="7962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9"/>
          <p:cNvSpPr/>
          <p:nvPr>
            <p:ph idx="2" type="chart"/>
          </p:nvPr>
        </p:nvSpPr>
        <p:spPr>
          <a:xfrm>
            <a:off x="1066800" y="1429811"/>
            <a:ext cx="70104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">
  <p:cSld name="Transition">
    <p:bg>
      <p:bgPr>
        <a:solidFill>
          <a:srgbClr val="008F86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20"/>
          <p:cNvSpPr txBox="1"/>
          <p:nvPr>
            <p:ph idx="1" type="body"/>
          </p:nvPr>
        </p:nvSpPr>
        <p:spPr>
          <a:xfrm>
            <a:off x="718820" y="739141"/>
            <a:ext cx="6972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2" type="body"/>
          </p:nvPr>
        </p:nvSpPr>
        <p:spPr>
          <a:xfrm>
            <a:off x="718820" y="3174404"/>
            <a:ext cx="51867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7FFF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map">
  <p:cSld name="Transition map">
    <p:bg>
      <p:bgPr>
        <a:solidFill>
          <a:srgbClr val="008F86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B6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2" name="Google Shape;92;p21"/>
          <p:cNvGrpSpPr/>
          <p:nvPr/>
        </p:nvGrpSpPr>
        <p:grpSpPr>
          <a:xfrm>
            <a:off x="196851" y="254000"/>
            <a:ext cx="8782050" cy="4621223"/>
            <a:chOff x="124" y="160"/>
            <a:chExt cx="5532" cy="2911"/>
          </a:xfrm>
        </p:grpSpPr>
        <p:grpSp>
          <p:nvGrpSpPr>
            <p:cNvPr id="93" name="Google Shape;93;p21"/>
            <p:cNvGrpSpPr/>
            <p:nvPr/>
          </p:nvGrpSpPr>
          <p:grpSpPr>
            <a:xfrm>
              <a:off x="124" y="160"/>
              <a:ext cx="2575" cy="2302"/>
              <a:chOff x="124" y="160"/>
              <a:chExt cx="2575" cy="2302"/>
            </a:xfrm>
          </p:grpSpPr>
          <p:sp>
            <p:nvSpPr>
              <p:cNvPr id="94" name="Google Shape;94;p21"/>
              <p:cNvSpPr/>
              <p:nvPr/>
            </p:nvSpPr>
            <p:spPr>
              <a:xfrm>
                <a:off x="1033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5" name="Google Shape;95;p21"/>
              <p:cNvSpPr/>
              <p:nvPr/>
            </p:nvSpPr>
            <p:spPr>
              <a:xfrm>
                <a:off x="103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6" name="Google Shape;96;p21"/>
              <p:cNvSpPr/>
              <p:nvPr/>
            </p:nvSpPr>
            <p:spPr>
              <a:xfrm>
                <a:off x="1033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7" name="Google Shape;97;p21"/>
              <p:cNvSpPr/>
              <p:nvPr/>
            </p:nvSpPr>
            <p:spPr>
              <a:xfrm>
                <a:off x="103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8" name="Google Shape;98;p21"/>
              <p:cNvSpPr/>
              <p:nvPr/>
            </p:nvSpPr>
            <p:spPr>
              <a:xfrm>
                <a:off x="95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99" name="Google Shape;99;p21"/>
              <p:cNvSpPr/>
              <p:nvPr/>
            </p:nvSpPr>
            <p:spPr>
              <a:xfrm>
                <a:off x="1033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" name="Google Shape;100;p21"/>
              <p:cNvSpPr/>
              <p:nvPr/>
            </p:nvSpPr>
            <p:spPr>
              <a:xfrm>
                <a:off x="103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1" name="Google Shape;101;p21"/>
              <p:cNvSpPr/>
              <p:nvPr/>
            </p:nvSpPr>
            <p:spPr>
              <a:xfrm>
                <a:off x="1033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2" name="Google Shape;102;p21"/>
              <p:cNvSpPr/>
              <p:nvPr/>
            </p:nvSpPr>
            <p:spPr>
              <a:xfrm>
                <a:off x="103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3" name="Google Shape;103;p21"/>
              <p:cNvSpPr/>
              <p:nvPr/>
            </p:nvSpPr>
            <p:spPr>
              <a:xfrm>
                <a:off x="103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4" name="Google Shape;104;p21"/>
              <p:cNvSpPr/>
              <p:nvPr/>
            </p:nvSpPr>
            <p:spPr>
              <a:xfrm>
                <a:off x="103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5" name="Google Shape;105;p21"/>
              <p:cNvSpPr/>
              <p:nvPr/>
            </p:nvSpPr>
            <p:spPr>
              <a:xfrm>
                <a:off x="103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6" name="Google Shape;106;p21"/>
              <p:cNvSpPr/>
              <p:nvPr/>
            </p:nvSpPr>
            <p:spPr>
              <a:xfrm>
                <a:off x="103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" name="Google Shape;107;p21"/>
              <p:cNvSpPr/>
              <p:nvPr/>
            </p:nvSpPr>
            <p:spPr>
              <a:xfrm>
                <a:off x="1109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" name="Google Shape;108;p21"/>
              <p:cNvSpPr/>
              <p:nvPr/>
            </p:nvSpPr>
            <p:spPr>
              <a:xfrm>
                <a:off x="1109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" name="Google Shape;109;p21"/>
              <p:cNvSpPr/>
              <p:nvPr/>
            </p:nvSpPr>
            <p:spPr>
              <a:xfrm>
                <a:off x="1109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" name="Google Shape;110;p21"/>
              <p:cNvSpPr/>
              <p:nvPr/>
            </p:nvSpPr>
            <p:spPr>
              <a:xfrm>
                <a:off x="1109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" name="Google Shape;111;p21"/>
              <p:cNvSpPr/>
              <p:nvPr/>
            </p:nvSpPr>
            <p:spPr>
              <a:xfrm>
                <a:off x="1109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" name="Google Shape;112;p21"/>
              <p:cNvSpPr/>
              <p:nvPr/>
            </p:nvSpPr>
            <p:spPr>
              <a:xfrm>
                <a:off x="1109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" name="Google Shape;113;p21"/>
              <p:cNvSpPr/>
              <p:nvPr/>
            </p:nvSpPr>
            <p:spPr>
              <a:xfrm>
                <a:off x="1109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" name="Google Shape;114;p21"/>
              <p:cNvSpPr/>
              <p:nvPr/>
            </p:nvSpPr>
            <p:spPr>
              <a:xfrm>
                <a:off x="1109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" name="Google Shape;115;p21"/>
              <p:cNvSpPr/>
              <p:nvPr/>
            </p:nvSpPr>
            <p:spPr>
              <a:xfrm>
                <a:off x="1109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" name="Google Shape;116;p21"/>
              <p:cNvSpPr/>
              <p:nvPr/>
            </p:nvSpPr>
            <p:spPr>
              <a:xfrm>
                <a:off x="1033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" name="Google Shape;117;p21"/>
              <p:cNvSpPr/>
              <p:nvPr/>
            </p:nvSpPr>
            <p:spPr>
              <a:xfrm>
                <a:off x="1109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" name="Google Shape;118;p21"/>
              <p:cNvSpPr/>
              <p:nvPr/>
            </p:nvSpPr>
            <p:spPr>
              <a:xfrm>
                <a:off x="1109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" name="Google Shape;119;p21"/>
              <p:cNvSpPr/>
              <p:nvPr/>
            </p:nvSpPr>
            <p:spPr>
              <a:xfrm>
                <a:off x="1109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" name="Google Shape;120;p21"/>
              <p:cNvSpPr/>
              <p:nvPr/>
            </p:nvSpPr>
            <p:spPr>
              <a:xfrm>
                <a:off x="1109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" name="Google Shape;121;p21"/>
              <p:cNvSpPr/>
              <p:nvPr/>
            </p:nvSpPr>
            <p:spPr>
              <a:xfrm>
                <a:off x="1109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" name="Google Shape;122;p21"/>
              <p:cNvSpPr/>
              <p:nvPr/>
            </p:nvSpPr>
            <p:spPr>
              <a:xfrm>
                <a:off x="1109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" name="Google Shape;123;p21"/>
              <p:cNvSpPr/>
              <p:nvPr/>
            </p:nvSpPr>
            <p:spPr>
              <a:xfrm>
                <a:off x="88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" name="Google Shape;124;p21"/>
              <p:cNvSpPr/>
              <p:nvPr/>
            </p:nvSpPr>
            <p:spPr>
              <a:xfrm>
                <a:off x="88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" name="Google Shape;125;p21"/>
              <p:cNvSpPr/>
              <p:nvPr/>
            </p:nvSpPr>
            <p:spPr>
              <a:xfrm>
                <a:off x="118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" name="Google Shape;126;p21"/>
              <p:cNvSpPr/>
              <p:nvPr/>
            </p:nvSpPr>
            <p:spPr>
              <a:xfrm>
                <a:off x="88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" name="Google Shape;127;p21"/>
              <p:cNvSpPr/>
              <p:nvPr/>
            </p:nvSpPr>
            <p:spPr>
              <a:xfrm>
                <a:off x="88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" name="Google Shape;128;p21"/>
              <p:cNvSpPr/>
              <p:nvPr/>
            </p:nvSpPr>
            <p:spPr>
              <a:xfrm>
                <a:off x="88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" name="Google Shape;129;p21"/>
              <p:cNvSpPr/>
              <p:nvPr/>
            </p:nvSpPr>
            <p:spPr>
              <a:xfrm>
                <a:off x="88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" name="Google Shape;130;p21"/>
              <p:cNvSpPr/>
              <p:nvPr/>
            </p:nvSpPr>
            <p:spPr>
              <a:xfrm>
                <a:off x="88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" name="Google Shape;131;p21"/>
              <p:cNvSpPr/>
              <p:nvPr/>
            </p:nvSpPr>
            <p:spPr>
              <a:xfrm>
                <a:off x="88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" name="Google Shape;132;p21"/>
              <p:cNvSpPr/>
              <p:nvPr/>
            </p:nvSpPr>
            <p:spPr>
              <a:xfrm>
                <a:off x="88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" name="Google Shape;133;p21"/>
              <p:cNvSpPr/>
              <p:nvPr/>
            </p:nvSpPr>
            <p:spPr>
              <a:xfrm>
                <a:off x="88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" name="Google Shape;134;p21"/>
              <p:cNvSpPr/>
              <p:nvPr/>
            </p:nvSpPr>
            <p:spPr>
              <a:xfrm>
                <a:off x="88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" name="Google Shape;135;p21"/>
              <p:cNvSpPr/>
              <p:nvPr/>
            </p:nvSpPr>
            <p:spPr>
              <a:xfrm>
                <a:off x="80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" name="Google Shape;136;p21"/>
              <p:cNvSpPr/>
              <p:nvPr/>
            </p:nvSpPr>
            <p:spPr>
              <a:xfrm>
                <a:off x="957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" name="Google Shape;137;p21"/>
              <p:cNvSpPr/>
              <p:nvPr/>
            </p:nvSpPr>
            <p:spPr>
              <a:xfrm>
                <a:off x="95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" name="Google Shape;138;p21"/>
              <p:cNvSpPr/>
              <p:nvPr/>
            </p:nvSpPr>
            <p:spPr>
              <a:xfrm>
                <a:off x="95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" name="Google Shape;139;p21"/>
              <p:cNvSpPr/>
              <p:nvPr/>
            </p:nvSpPr>
            <p:spPr>
              <a:xfrm>
                <a:off x="95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" name="Google Shape;140;p21"/>
              <p:cNvSpPr/>
              <p:nvPr/>
            </p:nvSpPr>
            <p:spPr>
              <a:xfrm>
                <a:off x="95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" name="Google Shape;141;p21"/>
              <p:cNvSpPr/>
              <p:nvPr/>
            </p:nvSpPr>
            <p:spPr>
              <a:xfrm>
                <a:off x="95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" name="Google Shape;142;p21"/>
              <p:cNvSpPr/>
              <p:nvPr/>
            </p:nvSpPr>
            <p:spPr>
              <a:xfrm>
                <a:off x="95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" name="Google Shape;143;p21"/>
              <p:cNvSpPr/>
              <p:nvPr/>
            </p:nvSpPr>
            <p:spPr>
              <a:xfrm>
                <a:off x="88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" name="Google Shape;144;p21"/>
              <p:cNvSpPr/>
              <p:nvPr/>
            </p:nvSpPr>
            <p:spPr>
              <a:xfrm>
                <a:off x="95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" name="Google Shape;145;p21"/>
              <p:cNvSpPr/>
              <p:nvPr/>
            </p:nvSpPr>
            <p:spPr>
              <a:xfrm>
                <a:off x="95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" name="Google Shape;146;p21"/>
              <p:cNvSpPr/>
              <p:nvPr/>
            </p:nvSpPr>
            <p:spPr>
              <a:xfrm>
                <a:off x="95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" name="Google Shape;147;p21"/>
              <p:cNvSpPr/>
              <p:nvPr/>
            </p:nvSpPr>
            <p:spPr>
              <a:xfrm>
                <a:off x="95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" name="Google Shape;148;p21"/>
              <p:cNvSpPr/>
              <p:nvPr/>
            </p:nvSpPr>
            <p:spPr>
              <a:xfrm>
                <a:off x="95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" name="Google Shape;149;p21"/>
              <p:cNvSpPr/>
              <p:nvPr/>
            </p:nvSpPr>
            <p:spPr>
              <a:xfrm>
                <a:off x="1490" y="191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" name="Google Shape;150;p21"/>
              <p:cNvSpPr/>
              <p:nvPr/>
            </p:nvSpPr>
            <p:spPr>
              <a:xfrm>
                <a:off x="1490" y="174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56" y="66"/>
                    </a:move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" name="Google Shape;151;p21"/>
              <p:cNvSpPr/>
              <p:nvPr/>
            </p:nvSpPr>
            <p:spPr>
              <a:xfrm>
                <a:off x="1490" y="2091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" name="Google Shape;152;p21"/>
              <p:cNvSpPr/>
              <p:nvPr/>
            </p:nvSpPr>
            <p:spPr>
              <a:xfrm>
                <a:off x="1490" y="138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" name="Google Shape;153;p21"/>
              <p:cNvSpPr/>
              <p:nvPr/>
            </p:nvSpPr>
            <p:spPr>
              <a:xfrm>
                <a:off x="13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" name="Google Shape;154;p21"/>
              <p:cNvSpPr/>
              <p:nvPr/>
            </p:nvSpPr>
            <p:spPr>
              <a:xfrm>
                <a:off x="1490" y="199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" name="Google Shape;155;p21"/>
              <p:cNvSpPr/>
              <p:nvPr/>
            </p:nvSpPr>
            <p:spPr>
              <a:xfrm>
                <a:off x="1490" y="1125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" name="Google Shape;156;p21"/>
              <p:cNvSpPr/>
              <p:nvPr/>
            </p:nvSpPr>
            <p:spPr>
              <a:xfrm>
                <a:off x="1490" y="103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" name="Google Shape;157;p21"/>
              <p:cNvSpPr/>
              <p:nvPr/>
            </p:nvSpPr>
            <p:spPr>
              <a:xfrm>
                <a:off x="1490" y="2177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" name="Google Shape;158;p21"/>
              <p:cNvSpPr/>
              <p:nvPr/>
            </p:nvSpPr>
            <p:spPr>
              <a:xfrm>
                <a:off x="1490" y="1298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" name="Google Shape;159;p21"/>
              <p:cNvSpPr/>
              <p:nvPr/>
            </p:nvSpPr>
            <p:spPr>
              <a:xfrm>
                <a:off x="1490" y="121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" name="Google Shape;160;p21"/>
              <p:cNvSpPr/>
              <p:nvPr/>
            </p:nvSpPr>
            <p:spPr>
              <a:xfrm>
                <a:off x="1490" y="952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" name="Google Shape;161;p21"/>
              <p:cNvSpPr/>
              <p:nvPr/>
            </p:nvSpPr>
            <p:spPr>
              <a:xfrm>
                <a:off x="1490" y="25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" name="Google Shape;162;p21"/>
              <p:cNvSpPr/>
              <p:nvPr/>
            </p:nvSpPr>
            <p:spPr>
              <a:xfrm>
                <a:off x="1490" y="16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" name="Google Shape;163;p21"/>
              <p:cNvSpPr/>
              <p:nvPr/>
            </p:nvSpPr>
            <p:spPr>
              <a:xfrm>
                <a:off x="1490" y="60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" name="Google Shape;164;p21"/>
              <p:cNvSpPr/>
              <p:nvPr/>
            </p:nvSpPr>
            <p:spPr>
              <a:xfrm>
                <a:off x="118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" name="Google Shape;165;p21"/>
              <p:cNvSpPr/>
              <p:nvPr/>
            </p:nvSpPr>
            <p:spPr>
              <a:xfrm>
                <a:off x="1490" y="86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" name="Google Shape;166;p21"/>
              <p:cNvSpPr/>
              <p:nvPr/>
            </p:nvSpPr>
            <p:spPr>
              <a:xfrm>
                <a:off x="1262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" name="Google Shape;167;p21"/>
              <p:cNvSpPr/>
              <p:nvPr/>
            </p:nvSpPr>
            <p:spPr>
              <a:xfrm>
                <a:off x="1186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>
                <a:off x="1262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" name="Google Shape;169;p21"/>
              <p:cNvSpPr/>
              <p:nvPr/>
            </p:nvSpPr>
            <p:spPr>
              <a:xfrm>
                <a:off x="12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" name="Google Shape;170;p21"/>
              <p:cNvSpPr/>
              <p:nvPr/>
            </p:nvSpPr>
            <p:spPr>
              <a:xfrm>
                <a:off x="12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>
                <a:off x="12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" name="Google Shape;172;p21"/>
              <p:cNvSpPr/>
              <p:nvPr/>
            </p:nvSpPr>
            <p:spPr>
              <a:xfrm>
                <a:off x="1262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" name="Google Shape;173;p21"/>
              <p:cNvSpPr/>
              <p:nvPr/>
            </p:nvSpPr>
            <p:spPr>
              <a:xfrm>
                <a:off x="12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>
                <a:off x="12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" name="Google Shape;175;p21"/>
              <p:cNvSpPr/>
              <p:nvPr/>
            </p:nvSpPr>
            <p:spPr>
              <a:xfrm>
                <a:off x="1186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" name="Google Shape;176;p21"/>
              <p:cNvSpPr/>
              <p:nvPr/>
            </p:nvSpPr>
            <p:spPr>
              <a:xfrm>
                <a:off x="1186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" name="Google Shape;177;p21"/>
              <p:cNvSpPr/>
              <p:nvPr/>
            </p:nvSpPr>
            <p:spPr>
              <a:xfrm>
                <a:off x="118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" name="Google Shape;178;p21"/>
              <p:cNvSpPr/>
              <p:nvPr/>
            </p:nvSpPr>
            <p:spPr>
              <a:xfrm>
                <a:off x="118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" name="Google Shape;179;p21"/>
              <p:cNvSpPr/>
              <p:nvPr/>
            </p:nvSpPr>
            <p:spPr>
              <a:xfrm>
                <a:off x="118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>
                <a:off x="118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" name="Google Shape;181;p21"/>
              <p:cNvSpPr/>
              <p:nvPr/>
            </p:nvSpPr>
            <p:spPr>
              <a:xfrm>
                <a:off x="118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" name="Google Shape;182;p21"/>
              <p:cNvSpPr/>
              <p:nvPr/>
            </p:nvSpPr>
            <p:spPr>
              <a:xfrm>
                <a:off x="118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" name="Google Shape;183;p21"/>
              <p:cNvSpPr/>
              <p:nvPr/>
            </p:nvSpPr>
            <p:spPr>
              <a:xfrm>
                <a:off x="118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" name="Google Shape;184;p21"/>
              <p:cNvSpPr/>
              <p:nvPr/>
            </p:nvSpPr>
            <p:spPr>
              <a:xfrm>
                <a:off x="118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" name="Google Shape;185;p21"/>
              <p:cNvSpPr/>
              <p:nvPr/>
            </p:nvSpPr>
            <p:spPr>
              <a:xfrm>
                <a:off x="118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" name="Google Shape;186;p21"/>
              <p:cNvSpPr/>
              <p:nvPr/>
            </p:nvSpPr>
            <p:spPr>
              <a:xfrm>
                <a:off x="13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" name="Google Shape;187;p21"/>
              <p:cNvSpPr/>
              <p:nvPr/>
            </p:nvSpPr>
            <p:spPr>
              <a:xfrm>
                <a:off x="13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" name="Google Shape;188;p21"/>
              <p:cNvSpPr/>
              <p:nvPr/>
            </p:nvSpPr>
            <p:spPr>
              <a:xfrm>
                <a:off x="133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" name="Google Shape;189;p21"/>
              <p:cNvSpPr/>
              <p:nvPr/>
            </p:nvSpPr>
            <p:spPr>
              <a:xfrm>
                <a:off x="133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" name="Google Shape;190;p21"/>
              <p:cNvSpPr/>
              <p:nvPr/>
            </p:nvSpPr>
            <p:spPr>
              <a:xfrm>
                <a:off x="133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1" name="Google Shape;191;p21"/>
              <p:cNvSpPr/>
              <p:nvPr/>
            </p:nvSpPr>
            <p:spPr>
              <a:xfrm>
                <a:off x="133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2" name="Google Shape;192;p21"/>
              <p:cNvSpPr/>
              <p:nvPr/>
            </p:nvSpPr>
            <p:spPr>
              <a:xfrm>
                <a:off x="12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13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13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5" name="Google Shape;195;p21"/>
              <p:cNvSpPr/>
              <p:nvPr/>
            </p:nvSpPr>
            <p:spPr>
              <a:xfrm>
                <a:off x="13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133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13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8" name="Google Shape;198;p21"/>
              <p:cNvSpPr/>
              <p:nvPr/>
            </p:nvSpPr>
            <p:spPr>
              <a:xfrm>
                <a:off x="12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9" name="Google Shape;199;p21"/>
              <p:cNvSpPr/>
              <p:nvPr/>
            </p:nvSpPr>
            <p:spPr>
              <a:xfrm>
                <a:off x="200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>
                <a:off x="200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1" name="Google Shape;201;p21"/>
              <p:cNvSpPr/>
              <p:nvPr/>
            </p:nvSpPr>
            <p:spPr>
              <a:xfrm>
                <a:off x="200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2" name="Google Shape;202;p21"/>
              <p:cNvSpPr/>
              <p:nvPr/>
            </p:nvSpPr>
            <p:spPr>
              <a:xfrm>
                <a:off x="20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3" name="Google Shape;203;p21"/>
              <p:cNvSpPr/>
              <p:nvPr/>
            </p:nvSpPr>
            <p:spPr>
              <a:xfrm>
                <a:off x="35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4" name="Google Shape;204;p21"/>
              <p:cNvSpPr/>
              <p:nvPr/>
            </p:nvSpPr>
            <p:spPr>
              <a:xfrm>
                <a:off x="353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5" name="Google Shape;205;p21"/>
              <p:cNvSpPr/>
              <p:nvPr/>
            </p:nvSpPr>
            <p:spPr>
              <a:xfrm>
                <a:off x="276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6" name="Google Shape;206;p21"/>
              <p:cNvSpPr/>
              <p:nvPr/>
            </p:nvSpPr>
            <p:spPr>
              <a:xfrm>
                <a:off x="276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7" name="Google Shape;207;p21"/>
              <p:cNvSpPr/>
              <p:nvPr/>
            </p:nvSpPr>
            <p:spPr>
              <a:xfrm>
                <a:off x="276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8" name="Google Shape;208;p21"/>
              <p:cNvSpPr/>
              <p:nvPr/>
            </p:nvSpPr>
            <p:spPr>
              <a:xfrm>
                <a:off x="124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09" name="Google Shape;209;p21"/>
              <p:cNvSpPr/>
              <p:nvPr/>
            </p:nvSpPr>
            <p:spPr>
              <a:xfrm>
                <a:off x="728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61" y="66"/>
                    </a:move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0" name="Google Shape;210;p21"/>
              <p:cNvSpPr/>
              <p:nvPr/>
            </p:nvSpPr>
            <p:spPr>
              <a:xfrm>
                <a:off x="728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1" name="Google Shape;211;p21"/>
              <p:cNvSpPr/>
              <p:nvPr/>
            </p:nvSpPr>
            <p:spPr>
              <a:xfrm>
                <a:off x="728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2" name="Google Shape;212;p21"/>
              <p:cNvSpPr/>
              <p:nvPr/>
            </p:nvSpPr>
            <p:spPr>
              <a:xfrm>
                <a:off x="728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3" name="Google Shape;213;p21"/>
              <p:cNvSpPr/>
              <p:nvPr/>
            </p:nvSpPr>
            <p:spPr>
              <a:xfrm>
                <a:off x="728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4" name="Google Shape;214;p21"/>
              <p:cNvSpPr/>
              <p:nvPr/>
            </p:nvSpPr>
            <p:spPr>
              <a:xfrm>
                <a:off x="728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5" name="Google Shape;215;p21"/>
              <p:cNvSpPr/>
              <p:nvPr/>
            </p:nvSpPr>
            <p:spPr>
              <a:xfrm>
                <a:off x="728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6" name="Google Shape;216;p21"/>
              <p:cNvSpPr/>
              <p:nvPr/>
            </p:nvSpPr>
            <p:spPr>
              <a:xfrm>
                <a:off x="728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7" name="Google Shape;217;p21"/>
              <p:cNvSpPr/>
              <p:nvPr/>
            </p:nvSpPr>
            <p:spPr>
              <a:xfrm>
                <a:off x="728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8" name="Google Shape;218;p21"/>
              <p:cNvSpPr/>
              <p:nvPr/>
            </p:nvSpPr>
            <p:spPr>
              <a:xfrm>
                <a:off x="80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19" name="Google Shape;219;p21"/>
              <p:cNvSpPr/>
              <p:nvPr/>
            </p:nvSpPr>
            <p:spPr>
              <a:xfrm>
                <a:off x="80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0" name="Google Shape;220;p21"/>
              <p:cNvSpPr/>
              <p:nvPr/>
            </p:nvSpPr>
            <p:spPr>
              <a:xfrm>
                <a:off x="80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80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>
                <a:off x="728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3" name="Google Shape;223;p21"/>
              <p:cNvSpPr/>
              <p:nvPr/>
            </p:nvSpPr>
            <p:spPr>
              <a:xfrm>
                <a:off x="80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4" name="Google Shape;224;p21"/>
              <p:cNvSpPr/>
              <p:nvPr/>
            </p:nvSpPr>
            <p:spPr>
              <a:xfrm>
                <a:off x="805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5" name="Google Shape;225;p21"/>
              <p:cNvSpPr/>
              <p:nvPr/>
            </p:nvSpPr>
            <p:spPr>
              <a:xfrm>
                <a:off x="80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6" name="Google Shape;226;p21"/>
              <p:cNvSpPr/>
              <p:nvPr/>
            </p:nvSpPr>
            <p:spPr>
              <a:xfrm>
                <a:off x="80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7" name="Google Shape;227;p21"/>
              <p:cNvSpPr/>
              <p:nvPr/>
            </p:nvSpPr>
            <p:spPr>
              <a:xfrm>
                <a:off x="80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8" name="Google Shape;228;p21"/>
              <p:cNvSpPr/>
              <p:nvPr/>
            </p:nvSpPr>
            <p:spPr>
              <a:xfrm>
                <a:off x="80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29" name="Google Shape;229;p21"/>
              <p:cNvSpPr/>
              <p:nvPr/>
            </p:nvSpPr>
            <p:spPr>
              <a:xfrm>
                <a:off x="65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0" name="Google Shape;230;p21"/>
              <p:cNvSpPr/>
              <p:nvPr/>
            </p:nvSpPr>
            <p:spPr>
              <a:xfrm>
                <a:off x="42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1" name="Google Shape;231;p21"/>
              <p:cNvSpPr/>
              <p:nvPr/>
            </p:nvSpPr>
            <p:spPr>
              <a:xfrm>
                <a:off x="12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2" name="Google Shape;232;p21"/>
              <p:cNvSpPr/>
              <p:nvPr/>
            </p:nvSpPr>
            <p:spPr>
              <a:xfrm>
                <a:off x="57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3" name="Google Shape;233;p21"/>
              <p:cNvSpPr/>
              <p:nvPr/>
            </p:nvSpPr>
            <p:spPr>
              <a:xfrm>
                <a:off x="20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4" name="Google Shape;234;p21"/>
              <p:cNvSpPr/>
              <p:nvPr/>
            </p:nvSpPr>
            <p:spPr>
              <a:xfrm>
                <a:off x="276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5" name="Google Shape;235;p21"/>
              <p:cNvSpPr/>
              <p:nvPr/>
            </p:nvSpPr>
            <p:spPr>
              <a:xfrm>
                <a:off x="35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6" name="Google Shape;236;p21"/>
              <p:cNvSpPr/>
              <p:nvPr/>
            </p:nvSpPr>
            <p:spPr>
              <a:xfrm>
                <a:off x="505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7" name="Google Shape;237;p21"/>
              <p:cNvSpPr/>
              <p:nvPr/>
            </p:nvSpPr>
            <p:spPr>
              <a:xfrm>
                <a:off x="505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8" name="Google Shape;238;p21"/>
              <p:cNvSpPr/>
              <p:nvPr/>
            </p:nvSpPr>
            <p:spPr>
              <a:xfrm>
                <a:off x="42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39" name="Google Shape;239;p21"/>
              <p:cNvSpPr/>
              <p:nvPr/>
            </p:nvSpPr>
            <p:spPr>
              <a:xfrm>
                <a:off x="505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0" name="Google Shape;240;p21"/>
              <p:cNvSpPr/>
              <p:nvPr/>
            </p:nvSpPr>
            <p:spPr>
              <a:xfrm>
                <a:off x="42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1" name="Google Shape;241;p21"/>
              <p:cNvSpPr/>
              <p:nvPr/>
            </p:nvSpPr>
            <p:spPr>
              <a:xfrm>
                <a:off x="505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" name="Google Shape;242;p21"/>
              <p:cNvSpPr/>
              <p:nvPr/>
            </p:nvSpPr>
            <p:spPr>
              <a:xfrm>
                <a:off x="42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3" name="Google Shape;243;p21"/>
              <p:cNvSpPr/>
              <p:nvPr/>
            </p:nvSpPr>
            <p:spPr>
              <a:xfrm>
                <a:off x="65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4" name="Google Shape;244;p21"/>
              <p:cNvSpPr/>
              <p:nvPr/>
            </p:nvSpPr>
            <p:spPr>
              <a:xfrm>
                <a:off x="652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" name="Google Shape;245;p21"/>
              <p:cNvSpPr/>
              <p:nvPr/>
            </p:nvSpPr>
            <p:spPr>
              <a:xfrm>
                <a:off x="65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6" name="Google Shape;246;p21"/>
              <p:cNvSpPr/>
              <p:nvPr/>
            </p:nvSpPr>
            <p:spPr>
              <a:xfrm>
                <a:off x="65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7" name="Google Shape;247;p21"/>
              <p:cNvSpPr/>
              <p:nvPr/>
            </p:nvSpPr>
            <p:spPr>
              <a:xfrm>
                <a:off x="65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" name="Google Shape;248;p21"/>
              <p:cNvSpPr/>
              <p:nvPr/>
            </p:nvSpPr>
            <p:spPr>
              <a:xfrm>
                <a:off x="57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9" name="Google Shape;249;p21"/>
              <p:cNvSpPr/>
              <p:nvPr/>
            </p:nvSpPr>
            <p:spPr>
              <a:xfrm>
                <a:off x="57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0" name="Google Shape;250;p21"/>
              <p:cNvSpPr/>
              <p:nvPr/>
            </p:nvSpPr>
            <p:spPr>
              <a:xfrm>
                <a:off x="57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1" name="Google Shape;251;p21"/>
              <p:cNvSpPr/>
              <p:nvPr/>
            </p:nvSpPr>
            <p:spPr>
              <a:xfrm>
                <a:off x="576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2" name="Google Shape;252;p21"/>
              <p:cNvSpPr/>
              <p:nvPr/>
            </p:nvSpPr>
            <p:spPr>
              <a:xfrm>
                <a:off x="2247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3" name="Google Shape;253;p21"/>
              <p:cNvSpPr/>
              <p:nvPr/>
            </p:nvSpPr>
            <p:spPr>
              <a:xfrm>
                <a:off x="232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4" name="Google Shape;254;p21"/>
              <p:cNvSpPr/>
              <p:nvPr/>
            </p:nvSpPr>
            <p:spPr>
              <a:xfrm>
                <a:off x="232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5" name="Google Shape;255;p21"/>
              <p:cNvSpPr/>
              <p:nvPr/>
            </p:nvSpPr>
            <p:spPr>
              <a:xfrm>
                <a:off x="232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6" name="Google Shape;256;p21"/>
              <p:cNvSpPr/>
              <p:nvPr/>
            </p:nvSpPr>
            <p:spPr>
              <a:xfrm>
                <a:off x="2095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7" name="Google Shape;257;p21"/>
              <p:cNvSpPr/>
              <p:nvPr/>
            </p:nvSpPr>
            <p:spPr>
              <a:xfrm>
                <a:off x="2247" y="16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" name="Google Shape;258;p21"/>
              <p:cNvSpPr/>
              <p:nvPr/>
            </p:nvSpPr>
            <p:spPr>
              <a:xfrm>
                <a:off x="2171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" name="Google Shape;259;p21"/>
              <p:cNvSpPr/>
              <p:nvPr/>
            </p:nvSpPr>
            <p:spPr>
              <a:xfrm>
                <a:off x="2247" y="25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0" name="Google Shape;260;p21"/>
              <p:cNvSpPr/>
              <p:nvPr/>
            </p:nvSpPr>
            <p:spPr>
              <a:xfrm>
                <a:off x="2247" y="33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1" name="Google Shape;261;p21"/>
              <p:cNvSpPr/>
              <p:nvPr/>
            </p:nvSpPr>
            <p:spPr>
              <a:xfrm>
                <a:off x="2247" y="42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" name="Google Shape;262;p21"/>
              <p:cNvSpPr/>
              <p:nvPr/>
            </p:nvSpPr>
            <p:spPr>
              <a:xfrm>
                <a:off x="2171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" name="Google Shape;263;p21"/>
              <p:cNvSpPr/>
              <p:nvPr/>
            </p:nvSpPr>
            <p:spPr>
              <a:xfrm>
                <a:off x="2171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4" name="Google Shape;264;p21"/>
              <p:cNvSpPr/>
              <p:nvPr/>
            </p:nvSpPr>
            <p:spPr>
              <a:xfrm>
                <a:off x="2171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2171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2171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254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8" name="Google Shape;268;p21"/>
              <p:cNvSpPr/>
              <p:nvPr/>
            </p:nvSpPr>
            <p:spPr>
              <a:xfrm>
                <a:off x="254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9" name="Google Shape;269;p21"/>
              <p:cNvSpPr/>
              <p:nvPr/>
            </p:nvSpPr>
            <p:spPr>
              <a:xfrm>
                <a:off x="254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" name="Google Shape;270;p21"/>
              <p:cNvSpPr/>
              <p:nvPr/>
            </p:nvSpPr>
            <p:spPr>
              <a:xfrm>
                <a:off x="254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254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2476" y="187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" name="Google Shape;273;p21"/>
              <p:cNvSpPr/>
              <p:nvPr/>
            </p:nvSpPr>
            <p:spPr>
              <a:xfrm>
                <a:off x="254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4" name="Google Shape;274;p21"/>
              <p:cNvSpPr/>
              <p:nvPr/>
            </p:nvSpPr>
            <p:spPr>
              <a:xfrm>
                <a:off x="254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5" name="Google Shape;275;p21"/>
              <p:cNvSpPr/>
              <p:nvPr/>
            </p:nvSpPr>
            <p:spPr>
              <a:xfrm>
                <a:off x="262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6" name="Google Shape;276;p21"/>
              <p:cNvSpPr/>
              <p:nvPr/>
            </p:nvSpPr>
            <p:spPr>
              <a:xfrm>
                <a:off x="262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7" name="Google Shape;277;p21"/>
              <p:cNvSpPr/>
              <p:nvPr/>
            </p:nvSpPr>
            <p:spPr>
              <a:xfrm>
                <a:off x="262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8" name="Google Shape;278;p21"/>
              <p:cNvSpPr/>
              <p:nvPr/>
            </p:nvSpPr>
            <p:spPr>
              <a:xfrm>
                <a:off x="262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262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0" name="Google Shape;280;p21"/>
              <p:cNvSpPr/>
              <p:nvPr/>
            </p:nvSpPr>
            <p:spPr>
              <a:xfrm>
                <a:off x="262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1" name="Google Shape;281;p21"/>
              <p:cNvSpPr/>
              <p:nvPr/>
            </p:nvSpPr>
            <p:spPr>
              <a:xfrm>
                <a:off x="2623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262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262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4" name="Google Shape;284;p21"/>
              <p:cNvSpPr/>
              <p:nvPr/>
            </p:nvSpPr>
            <p:spPr>
              <a:xfrm>
                <a:off x="232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5" name="Google Shape;285;p21"/>
              <p:cNvSpPr/>
              <p:nvPr/>
            </p:nvSpPr>
            <p:spPr>
              <a:xfrm>
                <a:off x="240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2476" y="178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2476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" name="Google Shape;288;p21"/>
              <p:cNvSpPr/>
              <p:nvPr/>
            </p:nvSpPr>
            <p:spPr>
              <a:xfrm>
                <a:off x="17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" name="Google Shape;289;p21"/>
              <p:cNvSpPr/>
              <p:nvPr/>
            </p:nvSpPr>
            <p:spPr>
              <a:xfrm>
                <a:off x="17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0" name="Google Shape;290;p21"/>
              <p:cNvSpPr/>
              <p:nvPr/>
            </p:nvSpPr>
            <p:spPr>
              <a:xfrm>
                <a:off x="1714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1" name="Google Shape;291;p21"/>
              <p:cNvSpPr/>
              <p:nvPr/>
            </p:nvSpPr>
            <p:spPr>
              <a:xfrm>
                <a:off x="17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61" y="61"/>
                    </a:move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" name="Google Shape;292;p21"/>
              <p:cNvSpPr/>
              <p:nvPr/>
            </p:nvSpPr>
            <p:spPr>
              <a:xfrm>
                <a:off x="171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" name="Google Shape;293;p21"/>
              <p:cNvSpPr/>
              <p:nvPr/>
            </p:nvSpPr>
            <p:spPr>
              <a:xfrm>
                <a:off x="171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94" name="Google Shape;294;p21"/>
            <p:cNvGrpSpPr/>
            <p:nvPr/>
          </p:nvGrpSpPr>
          <p:grpSpPr>
            <a:xfrm>
              <a:off x="1414" y="160"/>
              <a:ext cx="4242" cy="2911"/>
              <a:chOff x="1414" y="160"/>
              <a:chExt cx="4242" cy="2911"/>
            </a:xfrm>
          </p:grpSpPr>
          <p:sp>
            <p:nvSpPr>
              <p:cNvPr id="295" name="Google Shape;295;p21"/>
              <p:cNvSpPr/>
              <p:nvPr/>
            </p:nvSpPr>
            <p:spPr>
              <a:xfrm>
                <a:off x="171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6" name="Google Shape;296;p21"/>
              <p:cNvSpPr/>
              <p:nvPr/>
            </p:nvSpPr>
            <p:spPr>
              <a:xfrm>
                <a:off x="17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1" y="66"/>
                    </a:move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21"/>
              <p:cNvSpPr/>
              <p:nvPr/>
            </p:nvSpPr>
            <p:spPr>
              <a:xfrm>
                <a:off x="171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8" name="Google Shape;298;p21"/>
              <p:cNvSpPr/>
              <p:nvPr/>
            </p:nvSpPr>
            <p:spPr>
              <a:xfrm>
                <a:off x="171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9" name="Google Shape;299;p21"/>
              <p:cNvSpPr/>
              <p:nvPr/>
            </p:nvSpPr>
            <p:spPr>
              <a:xfrm>
                <a:off x="1638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" name="Google Shape;300;p21"/>
              <p:cNvSpPr/>
              <p:nvPr/>
            </p:nvSpPr>
            <p:spPr>
              <a:xfrm>
                <a:off x="17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1" name="Google Shape;301;p21"/>
              <p:cNvSpPr/>
              <p:nvPr/>
            </p:nvSpPr>
            <p:spPr>
              <a:xfrm>
                <a:off x="1790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2" name="Google Shape;302;p21"/>
              <p:cNvSpPr/>
              <p:nvPr/>
            </p:nvSpPr>
            <p:spPr>
              <a:xfrm>
                <a:off x="1790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1790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1790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1790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179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1790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1790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9" name="Google Shape;309;p21"/>
              <p:cNvSpPr/>
              <p:nvPr/>
            </p:nvSpPr>
            <p:spPr>
              <a:xfrm>
                <a:off x="1790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0" name="Google Shape;310;p21"/>
              <p:cNvSpPr/>
              <p:nvPr/>
            </p:nvSpPr>
            <p:spPr>
              <a:xfrm>
                <a:off x="1790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1" name="Google Shape;311;p21"/>
              <p:cNvSpPr/>
              <p:nvPr/>
            </p:nvSpPr>
            <p:spPr>
              <a:xfrm>
                <a:off x="1714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2" name="Google Shape;312;p21"/>
              <p:cNvSpPr/>
              <p:nvPr/>
            </p:nvSpPr>
            <p:spPr>
              <a:xfrm>
                <a:off x="1790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3" name="Google Shape;313;p21"/>
              <p:cNvSpPr/>
              <p:nvPr/>
            </p:nvSpPr>
            <p:spPr>
              <a:xfrm>
                <a:off x="1790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4" name="Google Shape;314;p21"/>
              <p:cNvSpPr/>
              <p:nvPr/>
            </p:nvSpPr>
            <p:spPr>
              <a:xfrm>
                <a:off x="156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5" name="Google Shape;315;p21"/>
              <p:cNvSpPr/>
              <p:nvPr/>
            </p:nvSpPr>
            <p:spPr>
              <a:xfrm>
                <a:off x="15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6" name="Google Shape;316;p21"/>
              <p:cNvSpPr/>
              <p:nvPr/>
            </p:nvSpPr>
            <p:spPr>
              <a:xfrm>
                <a:off x="1562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15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15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15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15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1562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2" name="Google Shape;322;p21"/>
              <p:cNvSpPr/>
              <p:nvPr/>
            </p:nvSpPr>
            <p:spPr>
              <a:xfrm>
                <a:off x="15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3" name="Google Shape;323;p21"/>
              <p:cNvSpPr/>
              <p:nvPr/>
            </p:nvSpPr>
            <p:spPr>
              <a:xfrm>
                <a:off x="1562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21"/>
              <p:cNvSpPr/>
              <p:nvPr/>
            </p:nvSpPr>
            <p:spPr>
              <a:xfrm>
                <a:off x="1562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5" name="Google Shape;325;p21"/>
              <p:cNvSpPr/>
              <p:nvPr/>
            </p:nvSpPr>
            <p:spPr>
              <a:xfrm>
                <a:off x="1562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6" name="Google Shape;326;p21"/>
              <p:cNvSpPr/>
              <p:nvPr/>
            </p:nvSpPr>
            <p:spPr>
              <a:xfrm>
                <a:off x="1562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7" name="Google Shape;327;p21"/>
              <p:cNvSpPr/>
              <p:nvPr/>
            </p:nvSpPr>
            <p:spPr>
              <a:xfrm>
                <a:off x="1562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0" y="67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8" name="Google Shape;328;p21"/>
              <p:cNvSpPr/>
              <p:nvPr/>
            </p:nvSpPr>
            <p:spPr>
              <a:xfrm>
                <a:off x="15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9" name="Google Shape;329;p21"/>
              <p:cNvSpPr/>
              <p:nvPr/>
            </p:nvSpPr>
            <p:spPr>
              <a:xfrm>
                <a:off x="1562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0" name="Google Shape;330;p21"/>
              <p:cNvSpPr/>
              <p:nvPr/>
            </p:nvSpPr>
            <p:spPr>
              <a:xfrm>
                <a:off x="1562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>
                <a:off x="1562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2" name="Google Shape;332;p21"/>
              <p:cNvSpPr/>
              <p:nvPr/>
            </p:nvSpPr>
            <p:spPr>
              <a:xfrm>
                <a:off x="1562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3" name="Google Shape;333;p21"/>
              <p:cNvSpPr/>
              <p:nvPr/>
            </p:nvSpPr>
            <p:spPr>
              <a:xfrm>
                <a:off x="1562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1414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5" name="Google Shape;335;p21"/>
              <p:cNvSpPr/>
              <p:nvPr/>
            </p:nvSpPr>
            <p:spPr>
              <a:xfrm>
                <a:off x="14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6" name="Google Shape;336;p21"/>
              <p:cNvSpPr/>
              <p:nvPr/>
            </p:nvSpPr>
            <p:spPr>
              <a:xfrm>
                <a:off x="1414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7" name="Google Shape;337;p21"/>
              <p:cNvSpPr/>
              <p:nvPr/>
            </p:nvSpPr>
            <p:spPr>
              <a:xfrm>
                <a:off x="141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8" name="Google Shape;338;p21"/>
              <p:cNvSpPr/>
              <p:nvPr/>
            </p:nvSpPr>
            <p:spPr>
              <a:xfrm>
                <a:off x="141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9" name="Google Shape;339;p21"/>
              <p:cNvSpPr/>
              <p:nvPr/>
            </p:nvSpPr>
            <p:spPr>
              <a:xfrm>
                <a:off x="141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0" name="Google Shape;340;p21"/>
              <p:cNvSpPr/>
              <p:nvPr/>
            </p:nvSpPr>
            <p:spPr>
              <a:xfrm>
                <a:off x="1490" y="226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1" name="Google Shape;341;p21"/>
              <p:cNvSpPr/>
              <p:nvPr/>
            </p:nvSpPr>
            <p:spPr>
              <a:xfrm>
                <a:off x="14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2" name="Google Shape;342;p21"/>
              <p:cNvSpPr/>
              <p:nvPr/>
            </p:nvSpPr>
            <p:spPr>
              <a:xfrm>
                <a:off x="14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3" name="Google Shape;343;p21"/>
              <p:cNvSpPr/>
              <p:nvPr/>
            </p:nvSpPr>
            <p:spPr>
              <a:xfrm>
                <a:off x="14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4" name="Google Shape;344;p21"/>
              <p:cNvSpPr/>
              <p:nvPr/>
            </p:nvSpPr>
            <p:spPr>
              <a:xfrm>
                <a:off x="14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5" name="Google Shape;345;p21"/>
              <p:cNvSpPr/>
              <p:nvPr/>
            </p:nvSpPr>
            <p:spPr>
              <a:xfrm>
                <a:off x="141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6" name="Google Shape;346;p21"/>
              <p:cNvSpPr/>
              <p:nvPr/>
            </p:nvSpPr>
            <p:spPr>
              <a:xfrm>
                <a:off x="1414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7" name="Google Shape;347;p21"/>
              <p:cNvSpPr/>
              <p:nvPr/>
            </p:nvSpPr>
            <p:spPr>
              <a:xfrm>
                <a:off x="1562" y="291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8" name="Google Shape;348;p21"/>
              <p:cNvSpPr/>
              <p:nvPr/>
            </p:nvSpPr>
            <p:spPr>
              <a:xfrm>
                <a:off x="1414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9" name="Google Shape;349;p21"/>
              <p:cNvSpPr/>
              <p:nvPr/>
            </p:nvSpPr>
            <p:spPr>
              <a:xfrm>
                <a:off x="16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0" name="Google Shape;350;p21"/>
              <p:cNvSpPr/>
              <p:nvPr/>
            </p:nvSpPr>
            <p:spPr>
              <a:xfrm>
                <a:off x="16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1" name="Google Shape;351;p21"/>
              <p:cNvSpPr/>
              <p:nvPr/>
            </p:nvSpPr>
            <p:spPr>
              <a:xfrm>
                <a:off x="16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2" name="Google Shape;352;p21"/>
              <p:cNvSpPr/>
              <p:nvPr/>
            </p:nvSpPr>
            <p:spPr>
              <a:xfrm>
                <a:off x="16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3" name="Google Shape;353;p21"/>
              <p:cNvSpPr/>
              <p:nvPr/>
            </p:nvSpPr>
            <p:spPr>
              <a:xfrm>
                <a:off x="163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4" name="Google Shape;354;p21"/>
              <p:cNvSpPr/>
              <p:nvPr/>
            </p:nvSpPr>
            <p:spPr>
              <a:xfrm>
                <a:off x="163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5" name="Google Shape;355;p21"/>
              <p:cNvSpPr/>
              <p:nvPr/>
            </p:nvSpPr>
            <p:spPr>
              <a:xfrm>
                <a:off x="163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6" name="Google Shape;356;p21"/>
              <p:cNvSpPr/>
              <p:nvPr/>
            </p:nvSpPr>
            <p:spPr>
              <a:xfrm>
                <a:off x="163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>
                <a:off x="16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8" name="Google Shape;358;p21"/>
              <p:cNvSpPr/>
              <p:nvPr/>
            </p:nvSpPr>
            <p:spPr>
              <a:xfrm>
                <a:off x="16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" name="Google Shape;359;p21"/>
              <p:cNvSpPr/>
              <p:nvPr/>
            </p:nvSpPr>
            <p:spPr>
              <a:xfrm>
                <a:off x="16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" name="Google Shape;360;p21"/>
              <p:cNvSpPr/>
              <p:nvPr/>
            </p:nvSpPr>
            <p:spPr>
              <a:xfrm>
                <a:off x="163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1" name="Google Shape;361;p21"/>
              <p:cNvSpPr/>
              <p:nvPr/>
            </p:nvSpPr>
            <p:spPr>
              <a:xfrm>
                <a:off x="1638" y="270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2" name="Google Shape;362;p21"/>
              <p:cNvSpPr/>
              <p:nvPr/>
            </p:nvSpPr>
            <p:spPr>
              <a:xfrm>
                <a:off x="163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" name="Google Shape;363;p21"/>
              <p:cNvSpPr/>
              <p:nvPr/>
            </p:nvSpPr>
            <p:spPr>
              <a:xfrm>
                <a:off x="1638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" name="Google Shape;364;p21"/>
              <p:cNvSpPr/>
              <p:nvPr/>
            </p:nvSpPr>
            <p:spPr>
              <a:xfrm>
                <a:off x="1638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5" name="Google Shape;365;p21"/>
              <p:cNvSpPr/>
              <p:nvPr/>
            </p:nvSpPr>
            <p:spPr>
              <a:xfrm>
                <a:off x="163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6" name="Google Shape;366;p21"/>
              <p:cNvSpPr/>
              <p:nvPr/>
            </p:nvSpPr>
            <p:spPr>
              <a:xfrm>
                <a:off x="1638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7" name="Google Shape;367;p21"/>
              <p:cNvSpPr/>
              <p:nvPr/>
            </p:nvSpPr>
            <p:spPr>
              <a:xfrm>
                <a:off x="163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" name="Google Shape;368;p21"/>
              <p:cNvSpPr/>
              <p:nvPr/>
            </p:nvSpPr>
            <p:spPr>
              <a:xfrm>
                <a:off x="1562" y="3010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0" y="61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201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0" name="Google Shape;370;p21"/>
              <p:cNvSpPr/>
              <p:nvPr/>
            </p:nvSpPr>
            <p:spPr>
              <a:xfrm>
                <a:off x="2019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" name="Google Shape;371;p21"/>
              <p:cNvSpPr/>
              <p:nvPr/>
            </p:nvSpPr>
            <p:spPr>
              <a:xfrm>
                <a:off x="201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2" name="Google Shape;372;p21"/>
              <p:cNvSpPr/>
              <p:nvPr/>
            </p:nvSpPr>
            <p:spPr>
              <a:xfrm>
                <a:off x="201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3" name="Google Shape;373;p21"/>
              <p:cNvSpPr/>
              <p:nvPr/>
            </p:nvSpPr>
            <p:spPr>
              <a:xfrm>
                <a:off x="201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" name="Google Shape;374;p21"/>
              <p:cNvSpPr/>
              <p:nvPr/>
            </p:nvSpPr>
            <p:spPr>
              <a:xfrm>
                <a:off x="201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5" name="Google Shape;375;p21"/>
              <p:cNvSpPr/>
              <p:nvPr/>
            </p:nvSpPr>
            <p:spPr>
              <a:xfrm>
                <a:off x="2019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6" name="Google Shape;376;p21"/>
              <p:cNvSpPr/>
              <p:nvPr/>
            </p:nvSpPr>
            <p:spPr>
              <a:xfrm>
                <a:off x="2019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" name="Google Shape;377;p21"/>
              <p:cNvSpPr/>
              <p:nvPr/>
            </p:nvSpPr>
            <p:spPr>
              <a:xfrm>
                <a:off x="2019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8" name="Google Shape;378;p21"/>
              <p:cNvSpPr/>
              <p:nvPr/>
            </p:nvSpPr>
            <p:spPr>
              <a:xfrm>
                <a:off x="2019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9" name="Google Shape;379;p21"/>
              <p:cNvSpPr/>
              <p:nvPr/>
            </p:nvSpPr>
            <p:spPr>
              <a:xfrm>
                <a:off x="194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0" name="Google Shape;380;p21"/>
              <p:cNvSpPr/>
              <p:nvPr/>
            </p:nvSpPr>
            <p:spPr>
              <a:xfrm>
                <a:off x="201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1" name="Google Shape;381;p21"/>
              <p:cNvSpPr/>
              <p:nvPr/>
            </p:nvSpPr>
            <p:spPr>
              <a:xfrm>
                <a:off x="2095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2" name="Google Shape;382;p21"/>
              <p:cNvSpPr/>
              <p:nvPr/>
            </p:nvSpPr>
            <p:spPr>
              <a:xfrm>
                <a:off x="201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3" name="Google Shape;383;p21"/>
              <p:cNvSpPr/>
              <p:nvPr/>
            </p:nvSpPr>
            <p:spPr>
              <a:xfrm>
                <a:off x="2095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4" name="Google Shape;384;p21"/>
              <p:cNvSpPr/>
              <p:nvPr/>
            </p:nvSpPr>
            <p:spPr>
              <a:xfrm>
                <a:off x="209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5" name="Google Shape;385;p21"/>
              <p:cNvSpPr/>
              <p:nvPr/>
            </p:nvSpPr>
            <p:spPr>
              <a:xfrm>
                <a:off x="2095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" name="Google Shape;386;p21"/>
              <p:cNvSpPr/>
              <p:nvPr/>
            </p:nvSpPr>
            <p:spPr>
              <a:xfrm>
                <a:off x="2095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7" name="Google Shape;387;p21"/>
              <p:cNvSpPr/>
              <p:nvPr/>
            </p:nvSpPr>
            <p:spPr>
              <a:xfrm>
                <a:off x="209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8" name="Google Shape;388;p21"/>
              <p:cNvSpPr/>
              <p:nvPr/>
            </p:nvSpPr>
            <p:spPr>
              <a:xfrm>
                <a:off x="209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" name="Google Shape;389;p21"/>
              <p:cNvSpPr/>
              <p:nvPr/>
            </p:nvSpPr>
            <p:spPr>
              <a:xfrm>
                <a:off x="1866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0" name="Google Shape;390;p21"/>
              <p:cNvSpPr/>
              <p:nvPr/>
            </p:nvSpPr>
            <p:spPr>
              <a:xfrm>
                <a:off x="1866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1" name="Google Shape;391;p21"/>
              <p:cNvSpPr/>
              <p:nvPr/>
            </p:nvSpPr>
            <p:spPr>
              <a:xfrm>
                <a:off x="1866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2" name="Google Shape;392;p21"/>
              <p:cNvSpPr/>
              <p:nvPr/>
            </p:nvSpPr>
            <p:spPr>
              <a:xfrm>
                <a:off x="1790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3" name="Google Shape;393;p21"/>
              <p:cNvSpPr/>
              <p:nvPr/>
            </p:nvSpPr>
            <p:spPr>
              <a:xfrm>
                <a:off x="1866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4" name="Google Shape;394;p21"/>
              <p:cNvSpPr/>
              <p:nvPr/>
            </p:nvSpPr>
            <p:spPr>
              <a:xfrm>
                <a:off x="1866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5" name="Google Shape;395;p21"/>
              <p:cNvSpPr/>
              <p:nvPr/>
            </p:nvSpPr>
            <p:spPr>
              <a:xfrm>
                <a:off x="1866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" name="Google Shape;396;p21"/>
              <p:cNvSpPr/>
              <p:nvPr/>
            </p:nvSpPr>
            <p:spPr>
              <a:xfrm>
                <a:off x="1866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7" name="Google Shape;397;p21"/>
              <p:cNvSpPr/>
              <p:nvPr/>
            </p:nvSpPr>
            <p:spPr>
              <a:xfrm>
                <a:off x="1866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8" name="Google Shape;398;p21"/>
              <p:cNvSpPr/>
              <p:nvPr/>
            </p:nvSpPr>
            <p:spPr>
              <a:xfrm>
                <a:off x="1866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" name="Google Shape;399;p21"/>
              <p:cNvSpPr/>
              <p:nvPr/>
            </p:nvSpPr>
            <p:spPr>
              <a:xfrm>
                <a:off x="1866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0" name="Google Shape;400;p21"/>
              <p:cNvSpPr/>
              <p:nvPr/>
            </p:nvSpPr>
            <p:spPr>
              <a:xfrm>
                <a:off x="1866" y="29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1" name="Google Shape;401;p21"/>
              <p:cNvSpPr/>
              <p:nvPr/>
            </p:nvSpPr>
            <p:spPr>
              <a:xfrm>
                <a:off x="1866" y="20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" name="Google Shape;402;p21"/>
              <p:cNvSpPr/>
              <p:nvPr/>
            </p:nvSpPr>
            <p:spPr>
              <a:xfrm>
                <a:off x="1866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3" name="Google Shape;403;p21"/>
              <p:cNvSpPr/>
              <p:nvPr/>
            </p:nvSpPr>
            <p:spPr>
              <a:xfrm>
                <a:off x="194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4" name="Google Shape;404;p21"/>
              <p:cNvSpPr/>
              <p:nvPr/>
            </p:nvSpPr>
            <p:spPr>
              <a:xfrm>
                <a:off x="194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" name="Google Shape;405;p21"/>
              <p:cNvSpPr/>
              <p:nvPr/>
            </p:nvSpPr>
            <p:spPr>
              <a:xfrm>
                <a:off x="194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6" name="Google Shape;406;p21"/>
              <p:cNvSpPr/>
              <p:nvPr/>
            </p:nvSpPr>
            <p:spPr>
              <a:xfrm>
                <a:off x="1943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7" name="Google Shape;407;p21"/>
              <p:cNvSpPr/>
              <p:nvPr/>
            </p:nvSpPr>
            <p:spPr>
              <a:xfrm>
                <a:off x="194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8" name="Google Shape;408;p21"/>
              <p:cNvSpPr/>
              <p:nvPr/>
            </p:nvSpPr>
            <p:spPr>
              <a:xfrm>
                <a:off x="194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9" name="Google Shape;409;p21"/>
              <p:cNvSpPr/>
              <p:nvPr/>
            </p:nvSpPr>
            <p:spPr>
              <a:xfrm>
                <a:off x="194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0" name="Google Shape;410;p21"/>
              <p:cNvSpPr/>
              <p:nvPr/>
            </p:nvSpPr>
            <p:spPr>
              <a:xfrm>
                <a:off x="1943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1" name="Google Shape;411;p21"/>
              <p:cNvSpPr/>
              <p:nvPr/>
            </p:nvSpPr>
            <p:spPr>
              <a:xfrm>
                <a:off x="194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2" name="Google Shape;412;p21"/>
              <p:cNvSpPr/>
              <p:nvPr/>
            </p:nvSpPr>
            <p:spPr>
              <a:xfrm>
                <a:off x="194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3" name="Google Shape;413;p21"/>
              <p:cNvSpPr/>
              <p:nvPr/>
            </p:nvSpPr>
            <p:spPr>
              <a:xfrm>
                <a:off x="1943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4" name="Google Shape;414;p21"/>
              <p:cNvSpPr/>
              <p:nvPr/>
            </p:nvSpPr>
            <p:spPr>
              <a:xfrm>
                <a:off x="1943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5" name="Google Shape;415;p21"/>
              <p:cNvSpPr/>
              <p:nvPr/>
            </p:nvSpPr>
            <p:spPr>
              <a:xfrm>
                <a:off x="1943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6" name="Google Shape;416;p21"/>
              <p:cNvSpPr/>
              <p:nvPr/>
            </p:nvSpPr>
            <p:spPr>
              <a:xfrm>
                <a:off x="55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7" name="Google Shape;417;p21"/>
              <p:cNvSpPr/>
              <p:nvPr/>
            </p:nvSpPr>
            <p:spPr>
              <a:xfrm>
                <a:off x="512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8" name="Google Shape;418;p21"/>
              <p:cNvSpPr/>
              <p:nvPr/>
            </p:nvSpPr>
            <p:spPr>
              <a:xfrm>
                <a:off x="512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19" name="Google Shape;419;p21"/>
              <p:cNvSpPr/>
              <p:nvPr/>
            </p:nvSpPr>
            <p:spPr>
              <a:xfrm>
                <a:off x="520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0" name="Google Shape;420;p21"/>
              <p:cNvSpPr/>
              <p:nvPr/>
            </p:nvSpPr>
            <p:spPr>
              <a:xfrm>
                <a:off x="520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" name="Google Shape;421;p21"/>
              <p:cNvSpPr/>
              <p:nvPr/>
            </p:nvSpPr>
            <p:spPr>
              <a:xfrm>
                <a:off x="52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2" name="Google Shape;422;p21"/>
              <p:cNvSpPr/>
              <p:nvPr/>
            </p:nvSpPr>
            <p:spPr>
              <a:xfrm>
                <a:off x="5280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3" name="Google Shape;423;p21"/>
              <p:cNvSpPr/>
              <p:nvPr/>
            </p:nvSpPr>
            <p:spPr>
              <a:xfrm>
                <a:off x="520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" name="Google Shape;424;p21"/>
              <p:cNvSpPr/>
              <p:nvPr/>
            </p:nvSpPr>
            <p:spPr>
              <a:xfrm>
                <a:off x="520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5" name="Google Shape;425;p21"/>
              <p:cNvSpPr/>
              <p:nvPr/>
            </p:nvSpPr>
            <p:spPr>
              <a:xfrm>
                <a:off x="5051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6" name="Google Shape;426;p21"/>
              <p:cNvSpPr/>
              <p:nvPr/>
            </p:nvSpPr>
            <p:spPr>
              <a:xfrm>
                <a:off x="5051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" name="Google Shape;427;p21"/>
              <p:cNvSpPr/>
              <p:nvPr/>
            </p:nvSpPr>
            <p:spPr>
              <a:xfrm>
                <a:off x="4975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8" name="Google Shape;428;p21"/>
              <p:cNvSpPr/>
              <p:nvPr/>
            </p:nvSpPr>
            <p:spPr>
              <a:xfrm>
                <a:off x="5051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9" name="Google Shape;429;p21"/>
              <p:cNvSpPr/>
              <p:nvPr/>
            </p:nvSpPr>
            <p:spPr>
              <a:xfrm>
                <a:off x="5051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0" name="Google Shape;430;p21"/>
              <p:cNvSpPr/>
              <p:nvPr/>
            </p:nvSpPr>
            <p:spPr>
              <a:xfrm>
                <a:off x="4975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1" name="Google Shape;431;p21"/>
              <p:cNvSpPr/>
              <p:nvPr/>
            </p:nvSpPr>
            <p:spPr>
              <a:xfrm>
                <a:off x="4975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2" name="Google Shape;432;p21"/>
              <p:cNvSpPr/>
              <p:nvPr/>
            </p:nvSpPr>
            <p:spPr>
              <a:xfrm>
                <a:off x="4975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>
                <a:off x="497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4" name="Google Shape;434;p21"/>
              <p:cNvSpPr/>
              <p:nvPr/>
            </p:nvSpPr>
            <p:spPr>
              <a:xfrm>
                <a:off x="497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5" name="Google Shape;435;p21"/>
              <p:cNvSpPr/>
              <p:nvPr/>
            </p:nvSpPr>
            <p:spPr>
              <a:xfrm>
                <a:off x="4975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6" name="Google Shape;436;p21"/>
              <p:cNvSpPr/>
              <p:nvPr/>
            </p:nvSpPr>
            <p:spPr>
              <a:xfrm>
                <a:off x="497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7" name="Google Shape;437;p21"/>
              <p:cNvSpPr/>
              <p:nvPr/>
            </p:nvSpPr>
            <p:spPr>
              <a:xfrm>
                <a:off x="4975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8" name="Google Shape;438;p21"/>
              <p:cNvSpPr/>
              <p:nvPr/>
            </p:nvSpPr>
            <p:spPr>
              <a:xfrm>
                <a:off x="512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5051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0" name="Google Shape;440;p21"/>
              <p:cNvSpPr/>
              <p:nvPr/>
            </p:nvSpPr>
            <p:spPr>
              <a:xfrm>
                <a:off x="512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1" name="Google Shape;441;p21"/>
              <p:cNvSpPr/>
              <p:nvPr/>
            </p:nvSpPr>
            <p:spPr>
              <a:xfrm>
                <a:off x="512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2" name="Google Shape;442;p21"/>
              <p:cNvSpPr/>
              <p:nvPr/>
            </p:nvSpPr>
            <p:spPr>
              <a:xfrm>
                <a:off x="5051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3" name="Google Shape;443;p21"/>
              <p:cNvSpPr/>
              <p:nvPr/>
            </p:nvSpPr>
            <p:spPr>
              <a:xfrm>
                <a:off x="5432" y="270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4" name="Google Shape;444;p21"/>
              <p:cNvSpPr/>
              <p:nvPr/>
            </p:nvSpPr>
            <p:spPr>
              <a:xfrm>
                <a:off x="5432" y="60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5" name="Google Shape;445;p21"/>
              <p:cNvSpPr/>
              <p:nvPr/>
            </p:nvSpPr>
            <p:spPr>
              <a:xfrm>
                <a:off x="5503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6" name="Google Shape;446;p21"/>
              <p:cNvSpPr/>
              <p:nvPr/>
            </p:nvSpPr>
            <p:spPr>
              <a:xfrm>
                <a:off x="5280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7" name="Google Shape;447;p21"/>
              <p:cNvSpPr/>
              <p:nvPr/>
            </p:nvSpPr>
            <p:spPr>
              <a:xfrm>
                <a:off x="5280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8" name="Google Shape;448;p21"/>
              <p:cNvSpPr/>
              <p:nvPr/>
            </p:nvSpPr>
            <p:spPr>
              <a:xfrm>
                <a:off x="5432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5356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0" name="Google Shape;450;p21"/>
              <p:cNvSpPr/>
              <p:nvPr/>
            </p:nvSpPr>
            <p:spPr>
              <a:xfrm>
                <a:off x="5356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1" name="Google Shape;451;p21"/>
              <p:cNvSpPr/>
              <p:nvPr/>
            </p:nvSpPr>
            <p:spPr>
              <a:xfrm>
                <a:off x="535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2" name="Google Shape;452;p21"/>
              <p:cNvSpPr/>
              <p:nvPr/>
            </p:nvSpPr>
            <p:spPr>
              <a:xfrm>
                <a:off x="5432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3" name="Google Shape;453;p21"/>
              <p:cNvSpPr/>
              <p:nvPr/>
            </p:nvSpPr>
            <p:spPr>
              <a:xfrm>
                <a:off x="5356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4" name="Google Shape;454;p21"/>
              <p:cNvSpPr/>
              <p:nvPr/>
            </p:nvSpPr>
            <p:spPr>
              <a:xfrm>
                <a:off x="5356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" name="Google Shape;455;p21"/>
              <p:cNvSpPr/>
              <p:nvPr/>
            </p:nvSpPr>
            <p:spPr>
              <a:xfrm>
                <a:off x="33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6" name="Google Shape;456;p21"/>
              <p:cNvSpPr/>
              <p:nvPr/>
            </p:nvSpPr>
            <p:spPr>
              <a:xfrm>
                <a:off x="3233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3309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" name="Google Shape;458;p21"/>
              <p:cNvSpPr/>
              <p:nvPr/>
            </p:nvSpPr>
            <p:spPr>
              <a:xfrm>
                <a:off x="3309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9" name="Google Shape;459;p21"/>
              <p:cNvSpPr/>
              <p:nvPr/>
            </p:nvSpPr>
            <p:spPr>
              <a:xfrm>
                <a:off x="33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0" name="Google Shape;460;p21"/>
              <p:cNvSpPr/>
              <p:nvPr/>
            </p:nvSpPr>
            <p:spPr>
              <a:xfrm>
                <a:off x="33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" name="Google Shape;461;p21"/>
              <p:cNvSpPr/>
              <p:nvPr/>
            </p:nvSpPr>
            <p:spPr>
              <a:xfrm>
                <a:off x="3309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2" name="Google Shape;462;p21"/>
              <p:cNvSpPr/>
              <p:nvPr/>
            </p:nvSpPr>
            <p:spPr>
              <a:xfrm>
                <a:off x="3309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3" name="Google Shape;463;p21"/>
              <p:cNvSpPr/>
              <p:nvPr/>
            </p:nvSpPr>
            <p:spPr>
              <a:xfrm>
                <a:off x="33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" name="Google Shape;464;p21"/>
              <p:cNvSpPr/>
              <p:nvPr/>
            </p:nvSpPr>
            <p:spPr>
              <a:xfrm>
                <a:off x="33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5" name="Google Shape;465;p21"/>
              <p:cNvSpPr/>
              <p:nvPr/>
            </p:nvSpPr>
            <p:spPr>
              <a:xfrm>
                <a:off x="3309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6" name="Google Shape;466;p21"/>
              <p:cNvSpPr/>
              <p:nvPr/>
            </p:nvSpPr>
            <p:spPr>
              <a:xfrm>
                <a:off x="33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7" name="Google Shape;467;p21"/>
              <p:cNvSpPr/>
              <p:nvPr/>
            </p:nvSpPr>
            <p:spPr>
              <a:xfrm>
                <a:off x="33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8" name="Google Shape;468;p21"/>
              <p:cNvSpPr/>
              <p:nvPr/>
            </p:nvSpPr>
            <p:spPr>
              <a:xfrm>
                <a:off x="33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9" name="Google Shape;469;p21"/>
              <p:cNvSpPr/>
              <p:nvPr/>
            </p:nvSpPr>
            <p:spPr>
              <a:xfrm>
                <a:off x="33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0" name="Google Shape;470;p21"/>
              <p:cNvSpPr/>
              <p:nvPr/>
            </p:nvSpPr>
            <p:spPr>
              <a:xfrm>
                <a:off x="33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1" name="Google Shape;471;p21"/>
              <p:cNvSpPr/>
              <p:nvPr/>
            </p:nvSpPr>
            <p:spPr>
              <a:xfrm>
                <a:off x="33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" name="Google Shape;472;p21"/>
              <p:cNvSpPr/>
              <p:nvPr/>
            </p:nvSpPr>
            <p:spPr>
              <a:xfrm>
                <a:off x="33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33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33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3385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6" name="Google Shape;476;p21"/>
              <p:cNvSpPr/>
              <p:nvPr/>
            </p:nvSpPr>
            <p:spPr>
              <a:xfrm>
                <a:off x="3385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7" name="Google Shape;477;p21"/>
              <p:cNvSpPr/>
              <p:nvPr/>
            </p:nvSpPr>
            <p:spPr>
              <a:xfrm>
                <a:off x="3385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8" name="Google Shape;478;p21"/>
              <p:cNvSpPr/>
              <p:nvPr/>
            </p:nvSpPr>
            <p:spPr>
              <a:xfrm>
                <a:off x="3385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9" name="Google Shape;479;p21"/>
              <p:cNvSpPr/>
              <p:nvPr/>
            </p:nvSpPr>
            <p:spPr>
              <a:xfrm>
                <a:off x="3309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0" name="Google Shape;480;p21"/>
              <p:cNvSpPr/>
              <p:nvPr/>
            </p:nvSpPr>
            <p:spPr>
              <a:xfrm>
                <a:off x="33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1" name="Google Shape;481;p21"/>
              <p:cNvSpPr/>
              <p:nvPr/>
            </p:nvSpPr>
            <p:spPr>
              <a:xfrm>
                <a:off x="33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2" name="Google Shape;482;p21"/>
              <p:cNvSpPr/>
              <p:nvPr/>
            </p:nvSpPr>
            <p:spPr>
              <a:xfrm>
                <a:off x="33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3" name="Google Shape;483;p21"/>
              <p:cNvSpPr/>
              <p:nvPr/>
            </p:nvSpPr>
            <p:spPr>
              <a:xfrm>
                <a:off x="33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4" name="Google Shape;484;p21"/>
              <p:cNvSpPr/>
              <p:nvPr/>
            </p:nvSpPr>
            <p:spPr>
              <a:xfrm>
                <a:off x="33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5" name="Google Shape;485;p21"/>
              <p:cNvSpPr/>
              <p:nvPr/>
            </p:nvSpPr>
            <p:spPr>
              <a:xfrm>
                <a:off x="33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6" name="Google Shape;486;p21"/>
              <p:cNvSpPr/>
              <p:nvPr/>
            </p:nvSpPr>
            <p:spPr>
              <a:xfrm>
                <a:off x="315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7" name="Google Shape;487;p21"/>
              <p:cNvSpPr/>
              <p:nvPr/>
            </p:nvSpPr>
            <p:spPr>
              <a:xfrm>
                <a:off x="3157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8" name="Google Shape;488;p21"/>
              <p:cNvSpPr/>
              <p:nvPr/>
            </p:nvSpPr>
            <p:spPr>
              <a:xfrm>
                <a:off x="3157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89" name="Google Shape;489;p21"/>
              <p:cNvSpPr/>
              <p:nvPr/>
            </p:nvSpPr>
            <p:spPr>
              <a:xfrm>
                <a:off x="3157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0" name="Google Shape;490;p21"/>
              <p:cNvSpPr/>
              <p:nvPr/>
            </p:nvSpPr>
            <p:spPr>
              <a:xfrm>
                <a:off x="3157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1" name="Google Shape;491;p21"/>
              <p:cNvSpPr/>
              <p:nvPr/>
            </p:nvSpPr>
            <p:spPr>
              <a:xfrm>
                <a:off x="315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" name="Google Shape;492;p21"/>
              <p:cNvSpPr/>
              <p:nvPr/>
            </p:nvSpPr>
            <p:spPr>
              <a:xfrm>
                <a:off x="3157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" name="Google Shape;493;p21"/>
              <p:cNvSpPr/>
              <p:nvPr/>
            </p:nvSpPr>
            <p:spPr>
              <a:xfrm>
                <a:off x="3157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" name="Google Shape;494;p21"/>
              <p:cNvSpPr/>
              <p:nvPr/>
            </p:nvSpPr>
            <p:spPr>
              <a:xfrm>
                <a:off x="323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95" name="Google Shape;495;p21"/>
            <p:cNvGrpSpPr/>
            <p:nvPr/>
          </p:nvGrpSpPr>
          <p:grpSpPr>
            <a:xfrm>
              <a:off x="2623" y="338"/>
              <a:ext cx="2047" cy="2342"/>
              <a:chOff x="2623" y="338"/>
              <a:chExt cx="2047" cy="2342"/>
            </a:xfrm>
          </p:grpSpPr>
          <p:sp>
            <p:nvSpPr>
              <p:cNvPr id="496" name="Google Shape;496;p21"/>
              <p:cNvSpPr/>
              <p:nvPr/>
            </p:nvSpPr>
            <p:spPr>
              <a:xfrm>
                <a:off x="3233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7" name="Google Shape;497;p21"/>
              <p:cNvSpPr/>
              <p:nvPr/>
            </p:nvSpPr>
            <p:spPr>
              <a:xfrm>
                <a:off x="323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8" name="Google Shape;498;p21"/>
              <p:cNvSpPr/>
              <p:nvPr/>
            </p:nvSpPr>
            <p:spPr>
              <a:xfrm>
                <a:off x="323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9" name="Google Shape;499;p21"/>
              <p:cNvSpPr/>
              <p:nvPr/>
            </p:nvSpPr>
            <p:spPr>
              <a:xfrm>
                <a:off x="3233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0" name="Google Shape;500;p21"/>
              <p:cNvSpPr/>
              <p:nvPr/>
            </p:nvSpPr>
            <p:spPr>
              <a:xfrm>
                <a:off x="323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1" name="Google Shape;501;p21"/>
              <p:cNvSpPr/>
              <p:nvPr/>
            </p:nvSpPr>
            <p:spPr>
              <a:xfrm>
                <a:off x="323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2" name="Google Shape;502;p21"/>
              <p:cNvSpPr/>
              <p:nvPr/>
            </p:nvSpPr>
            <p:spPr>
              <a:xfrm>
                <a:off x="3233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3" name="Google Shape;503;p21"/>
              <p:cNvSpPr/>
              <p:nvPr/>
            </p:nvSpPr>
            <p:spPr>
              <a:xfrm>
                <a:off x="3233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4" name="Google Shape;504;p21"/>
              <p:cNvSpPr/>
              <p:nvPr/>
            </p:nvSpPr>
            <p:spPr>
              <a:xfrm>
                <a:off x="3157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5" name="Google Shape;505;p21"/>
              <p:cNvSpPr/>
              <p:nvPr/>
            </p:nvSpPr>
            <p:spPr>
              <a:xfrm>
                <a:off x="3233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6" name="Google Shape;506;p21"/>
              <p:cNvSpPr/>
              <p:nvPr/>
            </p:nvSpPr>
            <p:spPr>
              <a:xfrm>
                <a:off x="323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7" name="Google Shape;507;p21"/>
              <p:cNvSpPr/>
              <p:nvPr/>
            </p:nvSpPr>
            <p:spPr>
              <a:xfrm>
                <a:off x="323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8" name="Google Shape;508;p21"/>
              <p:cNvSpPr/>
              <p:nvPr/>
            </p:nvSpPr>
            <p:spPr>
              <a:xfrm>
                <a:off x="323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09" name="Google Shape;509;p21"/>
              <p:cNvSpPr/>
              <p:nvPr/>
            </p:nvSpPr>
            <p:spPr>
              <a:xfrm>
                <a:off x="323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323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323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36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36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4" name="Google Shape;514;p21"/>
              <p:cNvSpPr/>
              <p:nvPr/>
            </p:nvSpPr>
            <p:spPr>
              <a:xfrm>
                <a:off x="36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5" name="Google Shape;515;p21"/>
              <p:cNvSpPr/>
              <p:nvPr/>
            </p:nvSpPr>
            <p:spPr>
              <a:xfrm>
                <a:off x="36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>
                <a:off x="36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>
                <a:off x="36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>
                <a:off x="360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>
                <a:off x="36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0" name="Google Shape;520;p21"/>
              <p:cNvSpPr/>
              <p:nvPr/>
            </p:nvSpPr>
            <p:spPr>
              <a:xfrm>
                <a:off x="36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1" name="Google Shape;521;p21"/>
              <p:cNvSpPr/>
              <p:nvPr/>
            </p:nvSpPr>
            <p:spPr>
              <a:xfrm>
                <a:off x="3532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>
                <a:off x="3532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>
                <a:off x="3532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>
                <a:off x="3609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>
                <a:off x="360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6" name="Google Shape;526;p21"/>
              <p:cNvSpPr/>
              <p:nvPr/>
            </p:nvSpPr>
            <p:spPr>
              <a:xfrm>
                <a:off x="36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7" name="Google Shape;527;p21"/>
              <p:cNvSpPr/>
              <p:nvPr/>
            </p:nvSpPr>
            <p:spPr>
              <a:xfrm>
                <a:off x="36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36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36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36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36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2" name="Google Shape;532;p21"/>
              <p:cNvSpPr/>
              <p:nvPr/>
            </p:nvSpPr>
            <p:spPr>
              <a:xfrm>
                <a:off x="36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3" name="Google Shape;533;p21"/>
              <p:cNvSpPr/>
              <p:nvPr/>
            </p:nvSpPr>
            <p:spPr>
              <a:xfrm>
                <a:off x="36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4" name="Google Shape;534;p21"/>
              <p:cNvSpPr/>
              <p:nvPr/>
            </p:nvSpPr>
            <p:spPr>
              <a:xfrm>
                <a:off x="36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5" name="Google Shape;535;p21"/>
              <p:cNvSpPr/>
              <p:nvPr/>
            </p:nvSpPr>
            <p:spPr>
              <a:xfrm>
                <a:off x="36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6" name="Google Shape;536;p21"/>
              <p:cNvSpPr/>
              <p:nvPr/>
            </p:nvSpPr>
            <p:spPr>
              <a:xfrm>
                <a:off x="36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7" name="Google Shape;537;p21"/>
              <p:cNvSpPr/>
              <p:nvPr/>
            </p:nvSpPr>
            <p:spPr>
              <a:xfrm>
                <a:off x="3532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3461" y="147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3461" y="112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3461" y="121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3461" y="164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3461" y="156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3461" y="86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3461" y="103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3461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3461" y="95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3385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3532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3532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3532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1" name="Google Shape;551;p21"/>
              <p:cNvSpPr/>
              <p:nvPr/>
            </p:nvSpPr>
            <p:spPr>
              <a:xfrm>
                <a:off x="3532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2" name="Google Shape;552;p21"/>
              <p:cNvSpPr/>
              <p:nvPr/>
            </p:nvSpPr>
            <p:spPr>
              <a:xfrm>
                <a:off x="3532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3461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3532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3461" y="174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3532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3532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3532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3532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0" name="Google Shape;560;p21"/>
              <p:cNvSpPr/>
              <p:nvPr/>
            </p:nvSpPr>
            <p:spPr>
              <a:xfrm>
                <a:off x="2776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1" name="Google Shape;561;p21"/>
              <p:cNvSpPr/>
              <p:nvPr/>
            </p:nvSpPr>
            <p:spPr>
              <a:xfrm>
                <a:off x="2852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21"/>
              <p:cNvSpPr/>
              <p:nvPr/>
            </p:nvSpPr>
            <p:spPr>
              <a:xfrm>
                <a:off x="2852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3" name="Google Shape;563;p21"/>
              <p:cNvSpPr/>
              <p:nvPr/>
            </p:nvSpPr>
            <p:spPr>
              <a:xfrm>
                <a:off x="2852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4" name="Google Shape;564;p21"/>
              <p:cNvSpPr/>
              <p:nvPr/>
            </p:nvSpPr>
            <p:spPr>
              <a:xfrm>
                <a:off x="2852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" name="Google Shape;565;p21"/>
              <p:cNvSpPr/>
              <p:nvPr/>
            </p:nvSpPr>
            <p:spPr>
              <a:xfrm>
                <a:off x="2852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6" name="Google Shape;566;p21"/>
              <p:cNvSpPr/>
              <p:nvPr/>
            </p:nvSpPr>
            <p:spPr>
              <a:xfrm>
                <a:off x="2852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7" name="Google Shape;567;p21"/>
              <p:cNvSpPr/>
              <p:nvPr/>
            </p:nvSpPr>
            <p:spPr>
              <a:xfrm>
                <a:off x="2852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" name="Google Shape;568;p21"/>
              <p:cNvSpPr/>
              <p:nvPr/>
            </p:nvSpPr>
            <p:spPr>
              <a:xfrm>
                <a:off x="2852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9" name="Google Shape;569;p21"/>
              <p:cNvSpPr/>
              <p:nvPr/>
            </p:nvSpPr>
            <p:spPr>
              <a:xfrm>
                <a:off x="2852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0" name="Google Shape;570;p21"/>
              <p:cNvSpPr/>
              <p:nvPr/>
            </p:nvSpPr>
            <p:spPr>
              <a:xfrm>
                <a:off x="2852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" name="Google Shape;571;p21"/>
              <p:cNvSpPr/>
              <p:nvPr/>
            </p:nvSpPr>
            <p:spPr>
              <a:xfrm>
                <a:off x="2852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2" name="Google Shape;572;p21"/>
              <p:cNvSpPr/>
              <p:nvPr/>
            </p:nvSpPr>
            <p:spPr>
              <a:xfrm>
                <a:off x="2852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3" name="Google Shape;573;p21"/>
              <p:cNvSpPr/>
              <p:nvPr/>
            </p:nvSpPr>
            <p:spPr>
              <a:xfrm>
                <a:off x="2928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4" name="Google Shape;574;p21"/>
              <p:cNvSpPr/>
              <p:nvPr/>
            </p:nvSpPr>
            <p:spPr>
              <a:xfrm>
                <a:off x="2852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5" name="Google Shape;575;p21"/>
              <p:cNvSpPr/>
              <p:nvPr/>
            </p:nvSpPr>
            <p:spPr>
              <a:xfrm>
                <a:off x="2928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6" name="Google Shape;576;p21"/>
              <p:cNvSpPr/>
              <p:nvPr/>
            </p:nvSpPr>
            <p:spPr>
              <a:xfrm>
                <a:off x="2852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7" name="Google Shape;577;p21"/>
              <p:cNvSpPr/>
              <p:nvPr/>
            </p:nvSpPr>
            <p:spPr>
              <a:xfrm>
                <a:off x="2699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8" name="Google Shape;578;p21"/>
              <p:cNvSpPr/>
              <p:nvPr/>
            </p:nvSpPr>
            <p:spPr>
              <a:xfrm>
                <a:off x="2699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9" name="Google Shape;579;p21"/>
              <p:cNvSpPr/>
              <p:nvPr/>
            </p:nvSpPr>
            <p:spPr>
              <a:xfrm>
                <a:off x="2699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" name="Google Shape;580;p21"/>
              <p:cNvSpPr/>
              <p:nvPr/>
            </p:nvSpPr>
            <p:spPr>
              <a:xfrm>
                <a:off x="2699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1" name="Google Shape;581;p21"/>
              <p:cNvSpPr/>
              <p:nvPr/>
            </p:nvSpPr>
            <p:spPr>
              <a:xfrm>
                <a:off x="2699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2" name="Google Shape;582;p21"/>
              <p:cNvSpPr/>
              <p:nvPr/>
            </p:nvSpPr>
            <p:spPr>
              <a:xfrm>
                <a:off x="2699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" name="Google Shape;583;p21"/>
              <p:cNvSpPr/>
              <p:nvPr/>
            </p:nvSpPr>
            <p:spPr>
              <a:xfrm>
                <a:off x="262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4" name="Google Shape;584;p21"/>
              <p:cNvSpPr/>
              <p:nvPr/>
            </p:nvSpPr>
            <p:spPr>
              <a:xfrm>
                <a:off x="2699" y="182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5" name="Google Shape;585;p21"/>
              <p:cNvSpPr/>
              <p:nvPr/>
            </p:nvSpPr>
            <p:spPr>
              <a:xfrm>
                <a:off x="2776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" name="Google Shape;586;p21"/>
              <p:cNvSpPr/>
              <p:nvPr/>
            </p:nvSpPr>
            <p:spPr>
              <a:xfrm>
                <a:off x="2776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7" name="Google Shape;587;p21"/>
              <p:cNvSpPr/>
              <p:nvPr/>
            </p:nvSpPr>
            <p:spPr>
              <a:xfrm>
                <a:off x="2776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8" name="Google Shape;588;p21"/>
              <p:cNvSpPr/>
              <p:nvPr/>
            </p:nvSpPr>
            <p:spPr>
              <a:xfrm>
                <a:off x="2776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9" name="Google Shape;589;p21"/>
              <p:cNvSpPr/>
              <p:nvPr/>
            </p:nvSpPr>
            <p:spPr>
              <a:xfrm>
                <a:off x="2776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0" name="Google Shape;590;p21"/>
              <p:cNvSpPr/>
              <p:nvPr/>
            </p:nvSpPr>
            <p:spPr>
              <a:xfrm>
                <a:off x="2776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1" name="Google Shape;591;p21"/>
              <p:cNvSpPr/>
              <p:nvPr/>
            </p:nvSpPr>
            <p:spPr>
              <a:xfrm>
                <a:off x="277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2" name="Google Shape;592;p21"/>
              <p:cNvSpPr/>
              <p:nvPr/>
            </p:nvSpPr>
            <p:spPr>
              <a:xfrm>
                <a:off x="2776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3" name="Google Shape;593;p21"/>
              <p:cNvSpPr/>
              <p:nvPr/>
            </p:nvSpPr>
            <p:spPr>
              <a:xfrm>
                <a:off x="2776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4" name="Google Shape;594;p21"/>
              <p:cNvSpPr/>
              <p:nvPr/>
            </p:nvSpPr>
            <p:spPr>
              <a:xfrm>
                <a:off x="2699" y="191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5" name="Google Shape;595;p21"/>
              <p:cNvSpPr/>
              <p:nvPr/>
            </p:nvSpPr>
            <p:spPr>
              <a:xfrm>
                <a:off x="2776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6" name="Google Shape;596;p21"/>
              <p:cNvSpPr/>
              <p:nvPr/>
            </p:nvSpPr>
            <p:spPr>
              <a:xfrm>
                <a:off x="3080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7" name="Google Shape;597;p21"/>
              <p:cNvSpPr/>
              <p:nvPr/>
            </p:nvSpPr>
            <p:spPr>
              <a:xfrm>
                <a:off x="3080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8" name="Google Shape;598;p21"/>
              <p:cNvSpPr/>
              <p:nvPr/>
            </p:nvSpPr>
            <p:spPr>
              <a:xfrm>
                <a:off x="3080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99" name="Google Shape;599;p21"/>
              <p:cNvSpPr/>
              <p:nvPr/>
            </p:nvSpPr>
            <p:spPr>
              <a:xfrm>
                <a:off x="3004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0" name="Google Shape;600;p21"/>
              <p:cNvSpPr/>
              <p:nvPr/>
            </p:nvSpPr>
            <p:spPr>
              <a:xfrm>
                <a:off x="3080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1" name="Google Shape;601;p21"/>
              <p:cNvSpPr/>
              <p:nvPr/>
            </p:nvSpPr>
            <p:spPr>
              <a:xfrm>
                <a:off x="3080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2" name="Google Shape;602;p21"/>
              <p:cNvSpPr/>
              <p:nvPr/>
            </p:nvSpPr>
            <p:spPr>
              <a:xfrm>
                <a:off x="3080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3" name="Google Shape;603;p21"/>
              <p:cNvSpPr/>
              <p:nvPr/>
            </p:nvSpPr>
            <p:spPr>
              <a:xfrm>
                <a:off x="3080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4" name="Google Shape;604;p21"/>
              <p:cNvSpPr/>
              <p:nvPr/>
            </p:nvSpPr>
            <p:spPr>
              <a:xfrm>
                <a:off x="3080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5" name="Google Shape;605;p21"/>
              <p:cNvSpPr/>
              <p:nvPr/>
            </p:nvSpPr>
            <p:spPr>
              <a:xfrm>
                <a:off x="3080" y="195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6" name="Google Shape;606;p21"/>
              <p:cNvSpPr/>
              <p:nvPr/>
            </p:nvSpPr>
            <p:spPr>
              <a:xfrm>
                <a:off x="3080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7" name="Google Shape;607;p21"/>
              <p:cNvSpPr/>
              <p:nvPr/>
            </p:nvSpPr>
            <p:spPr>
              <a:xfrm>
                <a:off x="3080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8" name="Google Shape;608;p21"/>
              <p:cNvSpPr/>
              <p:nvPr/>
            </p:nvSpPr>
            <p:spPr>
              <a:xfrm>
                <a:off x="3080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09" name="Google Shape;609;p21"/>
              <p:cNvSpPr/>
              <p:nvPr/>
            </p:nvSpPr>
            <p:spPr>
              <a:xfrm>
                <a:off x="3080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0" name="Google Shape;610;p21"/>
              <p:cNvSpPr/>
              <p:nvPr/>
            </p:nvSpPr>
            <p:spPr>
              <a:xfrm>
                <a:off x="3080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1" name="Google Shape;611;p21"/>
              <p:cNvSpPr/>
              <p:nvPr/>
            </p:nvSpPr>
            <p:spPr>
              <a:xfrm>
                <a:off x="3080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2" name="Google Shape;612;p21"/>
              <p:cNvSpPr/>
              <p:nvPr/>
            </p:nvSpPr>
            <p:spPr>
              <a:xfrm>
                <a:off x="3080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3" name="Google Shape;613;p21"/>
              <p:cNvSpPr/>
              <p:nvPr/>
            </p:nvSpPr>
            <p:spPr>
              <a:xfrm>
                <a:off x="3080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4" name="Google Shape;614;p21"/>
              <p:cNvSpPr/>
              <p:nvPr/>
            </p:nvSpPr>
            <p:spPr>
              <a:xfrm>
                <a:off x="3080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5" name="Google Shape;615;p21"/>
              <p:cNvSpPr/>
              <p:nvPr/>
            </p:nvSpPr>
            <p:spPr>
              <a:xfrm>
                <a:off x="3157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6" name="Google Shape;616;p21"/>
              <p:cNvSpPr/>
              <p:nvPr/>
            </p:nvSpPr>
            <p:spPr>
              <a:xfrm>
                <a:off x="3157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7" name="Google Shape;617;p21"/>
              <p:cNvSpPr/>
              <p:nvPr/>
            </p:nvSpPr>
            <p:spPr>
              <a:xfrm>
                <a:off x="3157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8" name="Google Shape;618;p21"/>
              <p:cNvSpPr/>
              <p:nvPr/>
            </p:nvSpPr>
            <p:spPr>
              <a:xfrm>
                <a:off x="3157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19" name="Google Shape;619;p21"/>
              <p:cNvSpPr/>
              <p:nvPr/>
            </p:nvSpPr>
            <p:spPr>
              <a:xfrm>
                <a:off x="3157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0" name="Google Shape;620;p21"/>
              <p:cNvSpPr/>
              <p:nvPr/>
            </p:nvSpPr>
            <p:spPr>
              <a:xfrm>
                <a:off x="3157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1" name="Google Shape;621;p21"/>
              <p:cNvSpPr/>
              <p:nvPr/>
            </p:nvSpPr>
            <p:spPr>
              <a:xfrm>
                <a:off x="315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2" name="Google Shape;622;p21"/>
              <p:cNvSpPr/>
              <p:nvPr/>
            </p:nvSpPr>
            <p:spPr>
              <a:xfrm>
                <a:off x="3157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3" name="Google Shape;623;p21"/>
              <p:cNvSpPr/>
              <p:nvPr/>
            </p:nvSpPr>
            <p:spPr>
              <a:xfrm>
                <a:off x="315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4" name="Google Shape;624;p21"/>
              <p:cNvSpPr/>
              <p:nvPr/>
            </p:nvSpPr>
            <p:spPr>
              <a:xfrm>
                <a:off x="315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5" name="Google Shape;625;p21"/>
              <p:cNvSpPr/>
              <p:nvPr/>
            </p:nvSpPr>
            <p:spPr>
              <a:xfrm>
                <a:off x="315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6" name="Google Shape;626;p21"/>
              <p:cNvSpPr/>
              <p:nvPr/>
            </p:nvSpPr>
            <p:spPr>
              <a:xfrm>
                <a:off x="2928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7" name="Google Shape;627;p21"/>
              <p:cNvSpPr/>
              <p:nvPr/>
            </p:nvSpPr>
            <p:spPr>
              <a:xfrm>
                <a:off x="3080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8" name="Google Shape;628;p21"/>
              <p:cNvSpPr/>
              <p:nvPr/>
            </p:nvSpPr>
            <p:spPr>
              <a:xfrm>
                <a:off x="3080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29" name="Google Shape;629;p21"/>
              <p:cNvSpPr/>
              <p:nvPr/>
            </p:nvSpPr>
            <p:spPr>
              <a:xfrm>
                <a:off x="2928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0" name="Google Shape;630;p21"/>
              <p:cNvSpPr/>
              <p:nvPr/>
            </p:nvSpPr>
            <p:spPr>
              <a:xfrm>
                <a:off x="2928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1" name="Google Shape;631;p21"/>
              <p:cNvSpPr/>
              <p:nvPr/>
            </p:nvSpPr>
            <p:spPr>
              <a:xfrm>
                <a:off x="2928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2" name="Google Shape;632;p21"/>
              <p:cNvSpPr/>
              <p:nvPr/>
            </p:nvSpPr>
            <p:spPr>
              <a:xfrm>
                <a:off x="2928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3" name="Google Shape;633;p21"/>
              <p:cNvSpPr/>
              <p:nvPr/>
            </p:nvSpPr>
            <p:spPr>
              <a:xfrm>
                <a:off x="2928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4" name="Google Shape;634;p21"/>
              <p:cNvSpPr/>
              <p:nvPr/>
            </p:nvSpPr>
            <p:spPr>
              <a:xfrm>
                <a:off x="2928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5" name="Google Shape;635;p21"/>
              <p:cNvSpPr/>
              <p:nvPr/>
            </p:nvSpPr>
            <p:spPr>
              <a:xfrm>
                <a:off x="2928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6" name="Google Shape;636;p21"/>
              <p:cNvSpPr/>
              <p:nvPr/>
            </p:nvSpPr>
            <p:spPr>
              <a:xfrm>
                <a:off x="2928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7" name="Google Shape;637;p21"/>
              <p:cNvSpPr/>
              <p:nvPr/>
            </p:nvSpPr>
            <p:spPr>
              <a:xfrm>
                <a:off x="2928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8" name="Google Shape;638;p21"/>
              <p:cNvSpPr/>
              <p:nvPr/>
            </p:nvSpPr>
            <p:spPr>
              <a:xfrm>
                <a:off x="2928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39" name="Google Shape;639;p21"/>
              <p:cNvSpPr/>
              <p:nvPr/>
            </p:nvSpPr>
            <p:spPr>
              <a:xfrm>
                <a:off x="2928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0" name="Google Shape;640;p21"/>
              <p:cNvSpPr/>
              <p:nvPr/>
            </p:nvSpPr>
            <p:spPr>
              <a:xfrm>
                <a:off x="2928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1" name="Google Shape;641;p21"/>
              <p:cNvSpPr/>
              <p:nvPr/>
            </p:nvSpPr>
            <p:spPr>
              <a:xfrm>
                <a:off x="2928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2" name="Google Shape;642;p21"/>
              <p:cNvSpPr/>
              <p:nvPr/>
            </p:nvSpPr>
            <p:spPr>
              <a:xfrm>
                <a:off x="315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3" name="Google Shape;643;p21"/>
              <p:cNvSpPr/>
              <p:nvPr/>
            </p:nvSpPr>
            <p:spPr>
              <a:xfrm>
                <a:off x="300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4" name="Google Shape;644;p21"/>
              <p:cNvSpPr/>
              <p:nvPr/>
            </p:nvSpPr>
            <p:spPr>
              <a:xfrm>
                <a:off x="3004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5" name="Google Shape;645;p21"/>
              <p:cNvSpPr/>
              <p:nvPr/>
            </p:nvSpPr>
            <p:spPr>
              <a:xfrm>
                <a:off x="3004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6" name="Google Shape;646;p21"/>
              <p:cNvSpPr/>
              <p:nvPr/>
            </p:nvSpPr>
            <p:spPr>
              <a:xfrm>
                <a:off x="3004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7" name="Google Shape;647;p21"/>
              <p:cNvSpPr/>
              <p:nvPr/>
            </p:nvSpPr>
            <p:spPr>
              <a:xfrm>
                <a:off x="3004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8" name="Google Shape;648;p21"/>
              <p:cNvSpPr/>
              <p:nvPr/>
            </p:nvSpPr>
            <p:spPr>
              <a:xfrm>
                <a:off x="3004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49" name="Google Shape;649;p21"/>
              <p:cNvSpPr/>
              <p:nvPr/>
            </p:nvSpPr>
            <p:spPr>
              <a:xfrm>
                <a:off x="3004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0" name="Google Shape;650;p21"/>
              <p:cNvSpPr/>
              <p:nvPr/>
            </p:nvSpPr>
            <p:spPr>
              <a:xfrm>
                <a:off x="3004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1" name="Google Shape;651;p21"/>
              <p:cNvSpPr/>
              <p:nvPr/>
            </p:nvSpPr>
            <p:spPr>
              <a:xfrm>
                <a:off x="3004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2" name="Google Shape;652;p21"/>
              <p:cNvSpPr/>
              <p:nvPr/>
            </p:nvSpPr>
            <p:spPr>
              <a:xfrm>
                <a:off x="3004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3" name="Google Shape;653;p21"/>
              <p:cNvSpPr/>
              <p:nvPr/>
            </p:nvSpPr>
            <p:spPr>
              <a:xfrm>
                <a:off x="3004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4" name="Google Shape;654;p21"/>
              <p:cNvSpPr/>
              <p:nvPr/>
            </p:nvSpPr>
            <p:spPr>
              <a:xfrm>
                <a:off x="3004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5" name="Google Shape;655;p21"/>
              <p:cNvSpPr/>
              <p:nvPr/>
            </p:nvSpPr>
            <p:spPr>
              <a:xfrm>
                <a:off x="3004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6" name="Google Shape;656;p21"/>
              <p:cNvSpPr/>
              <p:nvPr/>
            </p:nvSpPr>
            <p:spPr>
              <a:xfrm>
                <a:off x="3004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7" name="Google Shape;657;p21"/>
              <p:cNvSpPr/>
              <p:nvPr/>
            </p:nvSpPr>
            <p:spPr>
              <a:xfrm>
                <a:off x="3004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8" name="Google Shape;658;p21"/>
              <p:cNvSpPr/>
              <p:nvPr/>
            </p:nvSpPr>
            <p:spPr>
              <a:xfrm>
                <a:off x="3004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59" name="Google Shape;659;p21"/>
              <p:cNvSpPr/>
              <p:nvPr/>
            </p:nvSpPr>
            <p:spPr>
              <a:xfrm>
                <a:off x="3004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0" name="Google Shape;660;p21"/>
              <p:cNvSpPr/>
              <p:nvPr/>
            </p:nvSpPr>
            <p:spPr>
              <a:xfrm>
                <a:off x="3004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1" name="Google Shape;661;p21"/>
              <p:cNvSpPr/>
              <p:nvPr/>
            </p:nvSpPr>
            <p:spPr>
              <a:xfrm>
                <a:off x="3004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2" name="Google Shape;662;p21"/>
              <p:cNvSpPr/>
              <p:nvPr/>
            </p:nvSpPr>
            <p:spPr>
              <a:xfrm>
                <a:off x="2928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3" name="Google Shape;663;p21"/>
              <p:cNvSpPr/>
              <p:nvPr/>
            </p:nvSpPr>
            <p:spPr>
              <a:xfrm>
                <a:off x="3004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4" name="Google Shape;664;p21"/>
              <p:cNvSpPr/>
              <p:nvPr/>
            </p:nvSpPr>
            <p:spPr>
              <a:xfrm>
                <a:off x="4447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5" name="Google Shape;665;p21"/>
              <p:cNvSpPr/>
              <p:nvPr/>
            </p:nvSpPr>
            <p:spPr>
              <a:xfrm>
                <a:off x="4447" y="99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6" name="Google Shape;666;p21"/>
              <p:cNvSpPr/>
              <p:nvPr/>
            </p:nvSpPr>
            <p:spPr>
              <a:xfrm>
                <a:off x="4447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7" name="Google Shape;667;p21"/>
              <p:cNvSpPr/>
              <p:nvPr/>
            </p:nvSpPr>
            <p:spPr>
              <a:xfrm>
                <a:off x="4447" y="108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8" name="Google Shape;668;p21"/>
              <p:cNvSpPr/>
              <p:nvPr/>
            </p:nvSpPr>
            <p:spPr>
              <a:xfrm>
                <a:off x="4447" y="117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69" name="Google Shape;669;p21"/>
              <p:cNvSpPr/>
              <p:nvPr/>
            </p:nvSpPr>
            <p:spPr>
              <a:xfrm>
                <a:off x="4447" y="125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0" name="Google Shape;670;p21"/>
              <p:cNvSpPr/>
              <p:nvPr/>
            </p:nvSpPr>
            <p:spPr>
              <a:xfrm>
                <a:off x="4447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1" name="Google Shape;671;p21"/>
              <p:cNvSpPr/>
              <p:nvPr/>
            </p:nvSpPr>
            <p:spPr>
              <a:xfrm>
                <a:off x="4447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2" name="Google Shape;672;p21"/>
              <p:cNvSpPr/>
              <p:nvPr/>
            </p:nvSpPr>
            <p:spPr>
              <a:xfrm>
                <a:off x="4447" y="55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3" name="Google Shape;673;p21"/>
              <p:cNvSpPr/>
              <p:nvPr/>
            </p:nvSpPr>
            <p:spPr>
              <a:xfrm>
                <a:off x="4447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4" name="Google Shape;674;p21"/>
              <p:cNvSpPr/>
              <p:nvPr/>
            </p:nvSpPr>
            <p:spPr>
              <a:xfrm>
                <a:off x="4447" y="143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5" name="Google Shape;675;p21"/>
              <p:cNvSpPr/>
              <p:nvPr/>
            </p:nvSpPr>
            <p:spPr>
              <a:xfrm>
                <a:off x="4447" y="152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6" name="Google Shape;676;p21"/>
              <p:cNvSpPr/>
              <p:nvPr/>
            </p:nvSpPr>
            <p:spPr>
              <a:xfrm>
                <a:off x="4447" y="160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7" name="Google Shape;677;p21"/>
              <p:cNvSpPr/>
              <p:nvPr/>
            </p:nvSpPr>
            <p:spPr>
              <a:xfrm>
                <a:off x="4447" y="134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8" name="Google Shape;678;p21"/>
              <p:cNvSpPr/>
              <p:nvPr/>
            </p:nvSpPr>
            <p:spPr>
              <a:xfrm>
                <a:off x="4447" y="47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9" name="Google Shape;679;p21"/>
              <p:cNvSpPr/>
              <p:nvPr/>
            </p:nvSpPr>
            <p:spPr>
              <a:xfrm>
                <a:off x="4447" y="204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0" name="Google Shape;680;p21"/>
              <p:cNvSpPr/>
              <p:nvPr/>
            </p:nvSpPr>
            <p:spPr>
              <a:xfrm>
                <a:off x="451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1" name="Google Shape;681;p21"/>
              <p:cNvSpPr/>
              <p:nvPr/>
            </p:nvSpPr>
            <p:spPr>
              <a:xfrm>
                <a:off x="4594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2" name="Google Shape;682;p21"/>
              <p:cNvSpPr/>
              <p:nvPr/>
            </p:nvSpPr>
            <p:spPr>
              <a:xfrm>
                <a:off x="459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3" name="Google Shape;683;p21"/>
              <p:cNvSpPr/>
              <p:nvPr/>
            </p:nvSpPr>
            <p:spPr>
              <a:xfrm>
                <a:off x="459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4" name="Google Shape;684;p21"/>
              <p:cNvSpPr/>
              <p:nvPr/>
            </p:nvSpPr>
            <p:spPr>
              <a:xfrm>
                <a:off x="4594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5" name="Google Shape;685;p21"/>
              <p:cNvSpPr/>
              <p:nvPr/>
            </p:nvSpPr>
            <p:spPr>
              <a:xfrm>
                <a:off x="459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6" name="Google Shape;686;p21"/>
              <p:cNvSpPr/>
              <p:nvPr/>
            </p:nvSpPr>
            <p:spPr>
              <a:xfrm>
                <a:off x="459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7" name="Google Shape;687;p21"/>
              <p:cNvSpPr/>
              <p:nvPr/>
            </p:nvSpPr>
            <p:spPr>
              <a:xfrm>
                <a:off x="459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8" name="Google Shape;688;p21"/>
              <p:cNvSpPr/>
              <p:nvPr/>
            </p:nvSpPr>
            <p:spPr>
              <a:xfrm>
                <a:off x="459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9" name="Google Shape;689;p21"/>
              <p:cNvSpPr/>
              <p:nvPr/>
            </p:nvSpPr>
            <p:spPr>
              <a:xfrm>
                <a:off x="459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0" name="Google Shape;690;p21"/>
              <p:cNvSpPr/>
              <p:nvPr/>
            </p:nvSpPr>
            <p:spPr>
              <a:xfrm>
                <a:off x="459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1" name="Google Shape;691;p21"/>
              <p:cNvSpPr/>
              <p:nvPr/>
            </p:nvSpPr>
            <p:spPr>
              <a:xfrm>
                <a:off x="459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2" name="Google Shape;692;p21"/>
              <p:cNvSpPr/>
              <p:nvPr/>
            </p:nvSpPr>
            <p:spPr>
              <a:xfrm>
                <a:off x="459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3" name="Google Shape;693;p21"/>
              <p:cNvSpPr/>
              <p:nvPr/>
            </p:nvSpPr>
            <p:spPr>
              <a:xfrm>
                <a:off x="459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4" name="Google Shape;694;p21"/>
              <p:cNvSpPr/>
              <p:nvPr/>
            </p:nvSpPr>
            <p:spPr>
              <a:xfrm>
                <a:off x="459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5" name="Google Shape;695;p21"/>
              <p:cNvSpPr/>
              <p:nvPr/>
            </p:nvSpPr>
            <p:spPr>
              <a:xfrm>
                <a:off x="4594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96" name="Google Shape;696;p21"/>
            <p:cNvGrpSpPr/>
            <p:nvPr/>
          </p:nvGrpSpPr>
          <p:grpSpPr>
            <a:xfrm>
              <a:off x="3685" y="292"/>
              <a:ext cx="1290" cy="2434"/>
              <a:chOff x="3685" y="292"/>
              <a:chExt cx="1290" cy="2434"/>
            </a:xfrm>
          </p:grpSpPr>
          <p:sp>
            <p:nvSpPr>
              <p:cNvPr id="697" name="Google Shape;697;p21"/>
              <p:cNvSpPr/>
              <p:nvPr/>
            </p:nvSpPr>
            <p:spPr>
              <a:xfrm>
                <a:off x="437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8" name="Google Shape;698;p21"/>
              <p:cNvSpPr/>
              <p:nvPr/>
            </p:nvSpPr>
            <p:spPr>
              <a:xfrm>
                <a:off x="437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9" name="Google Shape;699;p21"/>
              <p:cNvSpPr/>
              <p:nvPr/>
            </p:nvSpPr>
            <p:spPr>
              <a:xfrm>
                <a:off x="437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0" name="Google Shape;700;p21"/>
              <p:cNvSpPr/>
              <p:nvPr/>
            </p:nvSpPr>
            <p:spPr>
              <a:xfrm>
                <a:off x="437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1" name="Google Shape;701;p21"/>
              <p:cNvSpPr/>
              <p:nvPr/>
            </p:nvSpPr>
            <p:spPr>
              <a:xfrm>
                <a:off x="437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2" name="Google Shape;702;p21"/>
              <p:cNvSpPr/>
              <p:nvPr/>
            </p:nvSpPr>
            <p:spPr>
              <a:xfrm>
                <a:off x="437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3" name="Google Shape;703;p21"/>
              <p:cNvSpPr/>
              <p:nvPr/>
            </p:nvSpPr>
            <p:spPr>
              <a:xfrm>
                <a:off x="437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4" name="Google Shape;704;p21"/>
              <p:cNvSpPr/>
              <p:nvPr/>
            </p:nvSpPr>
            <p:spPr>
              <a:xfrm>
                <a:off x="437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5" name="Google Shape;705;p21"/>
              <p:cNvSpPr/>
              <p:nvPr/>
            </p:nvSpPr>
            <p:spPr>
              <a:xfrm>
                <a:off x="437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6" name="Google Shape;706;p21"/>
              <p:cNvSpPr/>
              <p:nvPr/>
            </p:nvSpPr>
            <p:spPr>
              <a:xfrm>
                <a:off x="4294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7" name="Google Shape;707;p21"/>
              <p:cNvSpPr/>
              <p:nvPr/>
            </p:nvSpPr>
            <p:spPr>
              <a:xfrm>
                <a:off x="437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8" name="Google Shape;708;p21"/>
              <p:cNvSpPr/>
              <p:nvPr/>
            </p:nvSpPr>
            <p:spPr>
              <a:xfrm>
                <a:off x="437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9" name="Google Shape;709;p21"/>
              <p:cNvSpPr/>
              <p:nvPr/>
            </p:nvSpPr>
            <p:spPr>
              <a:xfrm>
                <a:off x="437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0" name="Google Shape;710;p21"/>
              <p:cNvSpPr/>
              <p:nvPr/>
            </p:nvSpPr>
            <p:spPr>
              <a:xfrm>
                <a:off x="437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1" name="Google Shape;711;p21"/>
              <p:cNvSpPr/>
              <p:nvPr/>
            </p:nvSpPr>
            <p:spPr>
              <a:xfrm>
                <a:off x="4294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2" name="Google Shape;712;p21"/>
              <p:cNvSpPr/>
              <p:nvPr/>
            </p:nvSpPr>
            <p:spPr>
              <a:xfrm>
                <a:off x="437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3" name="Google Shape;713;p21"/>
              <p:cNvSpPr/>
              <p:nvPr/>
            </p:nvSpPr>
            <p:spPr>
              <a:xfrm>
                <a:off x="45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4" name="Google Shape;714;p21"/>
              <p:cNvSpPr/>
              <p:nvPr/>
            </p:nvSpPr>
            <p:spPr>
              <a:xfrm>
                <a:off x="45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5" name="Google Shape;715;p21"/>
              <p:cNvSpPr/>
              <p:nvPr/>
            </p:nvSpPr>
            <p:spPr>
              <a:xfrm>
                <a:off x="45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6" name="Google Shape;716;p21"/>
              <p:cNvSpPr/>
              <p:nvPr/>
            </p:nvSpPr>
            <p:spPr>
              <a:xfrm>
                <a:off x="45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7" name="Google Shape;717;p21"/>
              <p:cNvSpPr/>
              <p:nvPr/>
            </p:nvSpPr>
            <p:spPr>
              <a:xfrm>
                <a:off x="45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8" name="Google Shape;718;p21"/>
              <p:cNvSpPr/>
              <p:nvPr/>
            </p:nvSpPr>
            <p:spPr>
              <a:xfrm>
                <a:off x="45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9" name="Google Shape;719;p21"/>
              <p:cNvSpPr/>
              <p:nvPr/>
            </p:nvSpPr>
            <p:spPr>
              <a:xfrm>
                <a:off x="45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0" name="Google Shape;720;p21"/>
              <p:cNvSpPr/>
              <p:nvPr/>
            </p:nvSpPr>
            <p:spPr>
              <a:xfrm>
                <a:off x="451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1" name="Google Shape;721;p21"/>
              <p:cNvSpPr/>
              <p:nvPr/>
            </p:nvSpPr>
            <p:spPr>
              <a:xfrm>
                <a:off x="451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2" name="Google Shape;722;p21"/>
              <p:cNvSpPr/>
              <p:nvPr/>
            </p:nvSpPr>
            <p:spPr>
              <a:xfrm>
                <a:off x="45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3" name="Google Shape;723;p21"/>
              <p:cNvSpPr/>
              <p:nvPr/>
            </p:nvSpPr>
            <p:spPr>
              <a:xfrm>
                <a:off x="45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4" name="Google Shape;724;p21"/>
              <p:cNvSpPr/>
              <p:nvPr/>
            </p:nvSpPr>
            <p:spPr>
              <a:xfrm>
                <a:off x="45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5" name="Google Shape;725;p21"/>
              <p:cNvSpPr/>
              <p:nvPr/>
            </p:nvSpPr>
            <p:spPr>
              <a:xfrm>
                <a:off x="45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6" name="Google Shape;726;p21"/>
              <p:cNvSpPr/>
              <p:nvPr/>
            </p:nvSpPr>
            <p:spPr>
              <a:xfrm>
                <a:off x="45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7" name="Google Shape;727;p21"/>
              <p:cNvSpPr/>
              <p:nvPr/>
            </p:nvSpPr>
            <p:spPr>
              <a:xfrm>
                <a:off x="45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8" name="Google Shape;728;p21"/>
              <p:cNvSpPr/>
              <p:nvPr/>
            </p:nvSpPr>
            <p:spPr>
              <a:xfrm>
                <a:off x="45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9" name="Google Shape;729;p21"/>
              <p:cNvSpPr/>
              <p:nvPr/>
            </p:nvSpPr>
            <p:spPr>
              <a:xfrm>
                <a:off x="4371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0" name="Google Shape;730;p21"/>
              <p:cNvSpPr/>
              <p:nvPr/>
            </p:nvSpPr>
            <p:spPr>
              <a:xfrm>
                <a:off x="4371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1" name="Google Shape;731;p21"/>
              <p:cNvSpPr/>
              <p:nvPr/>
            </p:nvSpPr>
            <p:spPr>
              <a:xfrm>
                <a:off x="489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2" name="Google Shape;732;p21"/>
              <p:cNvSpPr/>
              <p:nvPr/>
            </p:nvSpPr>
            <p:spPr>
              <a:xfrm>
                <a:off x="4899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3" name="Google Shape;733;p21"/>
              <p:cNvSpPr/>
              <p:nvPr/>
            </p:nvSpPr>
            <p:spPr>
              <a:xfrm>
                <a:off x="489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4" name="Google Shape;734;p21"/>
              <p:cNvSpPr/>
              <p:nvPr/>
            </p:nvSpPr>
            <p:spPr>
              <a:xfrm>
                <a:off x="4899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5" name="Google Shape;735;p21"/>
              <p:cNvSpPr/>
              <p:nvPr/>
            </p:nvSpPr>
            <p:spPr>
              <a:xfrm>
                <a:off x="489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6" name="Google Shape;736;p21"/>
              <p:cNvSpPr/>
              <p:nvPr/>
            </p:nvSpPr>
            <p:spPr>
              <a:xfrm>
                <a:off x="4899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76" y="35"/>
                    </a:move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7" name="Google Shape;737;p21"/>
              <p:cNvSpPr/>
              <p:nvPr/>
            </p:nvSpPr>
            <p:spPr>
              <a:xfrm>
                <a:off x="4899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8" name="Google Shape;738;p21"/>
              <p:cNvSpPr/>
              <p:nvPr/>
            </p:nvSpPr>
            <p:spPr>
              <a:xfrm>
                <a:off x="489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9" name="Google Shape;739;p21"/>
              <p:cNvSpPr/>
              <p:nvPr/>
            </p:nvSpPr>
            <p:spPr>
              <a:xfrm>
                <a:off x="489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0" name="Google Shape;740;p21"/>
              <p:cNvSpPr/>
              <p:nvPr/>
            </p:nvSpPr>
            <p:spPr>
              <a:xfrm>
                <a:off x="4899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1" name="Google Shape;741;p21"/>
              <p:cNvSpPr/>
              <p:nvPr/>
            </p:nvSpPr>
            <p:spPr>
              <a:xfrm>
                <a:off x="489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2" name="Google Shape;742;p21"/>
              <p:cNvSpPr/>
              <p:nvPr/>
            </p:nvSpPr>
            <p:spPr>
              <a:xfrm>
                <a:off x="4823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3" name="Google Shape;743;p21"/>
              <p:cNvSpPr/>
              <p:nvPr/>
            </p:nvSpPr>
            <p:spPr>
              <a:xfrm>
                <a:off x="4899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4" name="Google Shape;744;p21"/>
              <p:cNvSpPr/>
              <p:nvPr/>
            </p:nvSpPr>
            <p:spPr>
              <a:xfrm>
                <a:off x="482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5" name="Google Shape;745;p21"/>
              <p:cNvSpPr/>
              <p:nvPr/>
            </p:nvSpPr>
            <p:spPr>
              <a:xfrm>
                <a:off x="482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6" name="Google Shape;746;p21"/>
              <p:cNvSpPr/>
              <p:nvPr/>
            </p:nvSpPr>
            <p:spPr>
              <a:xfrm>
                <a:off x="482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7" name="Google Shape;747;p21"/>
              <p:cNvSpPr/>
              <p:nvPr/>
            </p:nvSpPr>
            <p:spPr>
              <a:xfrm>
                <a:off x="482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8" name="Google Shape;748;p21"/>
              <p:cNvSpPr/>
              <p:nvPr/>
            </p:nvSpPr>
            <p:spPr>
              <a:xfrm>
                <a:off x="482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9" name="Google Shape;749;p21"/>
              <p:cNvSpPr/>
              <p:nvPr/>
            </p:nvSpPr>
            <p:spPr>
              <a:xfrm>
                <a:off x="482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0" name="Google Shape;750;p21"/>
              <p:cNvSpPr/>
              <p:nvPr/>
            </p:nvSpPr>
            <p:spPr>
              <a:xfrm>
                <a:off x="482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1" name="Google Shape;751;p21"/>
              <p:cNvSpPr/>
              <p:nvPr/>
            </p:nvSpPr>
            <p:spPr>
              <a:xfrm>
                <a:off x="4899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2" name="Google Shape;752;p21"/>
              <p:cNvSpPr/>
              <p:nvPr/>
            </p:nvSpPr>
            <p:spPr>
              <a:xfrm>
                <a:off x="489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3" name="Google Shape;753;p21"/>
              <p:cNvSpPr/>
              <p:nvPr/>
            </p:nvSpPr>
            <p:spPr>
              <a:xfrm>
                <a:off x="482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4" name="Google Shape;754;p21"/>
              <p:cNvSpPr/>
              <p:nvPr/>
            </p:nvSpPr>
            <p:spPr>
              <a:xfrm>
                <a:off x="474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5" name="Google Shape;755;p21"/>
              <p:cNvSpPr/>
              <p:nvPr/>
            </p:nvSpPr>
            <p:spPr>
              <a:xfrm>
                <a:off x="4747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5" y="67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6" name="Google Shape;756;p21"/>
              <p:cNvSpPr/>
              <p:nvPr/>
            </p:nvSpPr>
            <p:spPr>
              <a:xfrm>
                <a:off x="4747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7" name="Google Shape;757;p21"/>
              <p:cNvSpPr/>
              <p:nvPr/>
            </p:nvSpPr>
            <p:spPr>
              <a:xfrm>
                <a:off x="4670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8" name="Google Shape;758;p21"/>
              <p:cNvSpPr/>
              <p:nvPr/>
            </p:nvSpPr>
            <p:spPr>
              <a:xfrm>
                <a:off x="4670" y="252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9" name="Google Shape;759;p21"/>
              <p:cNvSpPr/>
              <p:nvPr/>
            </p:nvSpPr>
            <p:spPr>
              <a:xfrm>
                <a:off x="4670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0" name="Google Shape;760;p21"/>
              <p:cNvSpPr/>
              <p:nvPr/>
            </p:nvSpPr>
            <p:spPr>
              <a:xfrm>
                <a:off x="4670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1" name="Google Shape;761;p21"/>
              <p:cNvSpPr/>
              <p:nvPr/>
            </p:nvSpPr>
            <p:spPr>
              <a:xfrm>
                <a:off x="4670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2" name="Google Shape;762;p21"/>
              <p:cNvSpPr/>
              <p:nvPr/>
            </p:nvSpPr>
            <p:spPr>
              <a:xfrm>
                <a:off x="4670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3" name="Google Shape;763;p21"/>
              <p:cNvSpPr/>
              <p:nvPr/>
            </p:nvSpPr>
            <p:spPr>
              <a:xfrm>
                <a:off x="4670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4" name="Google Shape;764;p21"/>
              <p:cNvSpPr/>
              <p:nvPr/>
            </p:nvSpPr>
            <p:spPr>
              <a:xfrm>
                <a:off x="4670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5" name="Google Shape;765;p21"/>
              <p:cNvSpPr/>
              <p:nvPr/>
            </p:nvSpPr>
            <p:spPr>
              <a:xfrm>
                <a:off x="4670" y="235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6" name="Google Shape;766;p21"/>
              <p:cNvSpPr/>
              <p:nvPr/>
            </p:nvSpPr>
            <p:spPr>
              <a:xfrm>
                <a:off x="4670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7" name="Google Shape;767;p21"/>
              <p:cNvSpPr/>
              <p:nvPr/>
            </p:nvSpPr>
            <p:spPr>
              <a:xfrm>
                <a:off x="4670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8" name="Google Shape;768;p21"/>
              <p:cNvSpPr/>
              <p:nvPr/>
            </p:nvSpPr>
            <p:spPr>
              <a:xfrm>
                <a:off x="459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69" name="Google Shape;769;p21"/>
              <p:cNvSpPr/>
              <p:nvPr/>
            </p:nvSpPr>
            <p:spPr>
              <a:xfrm>
                <a:off x="4670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0" name="Google Shape;770;p21"/>
              <p:cNvSpPr/>
              <p:nvPr/>
            </p:nvSpPr>
            <p:spPr>
              <a:xfrm>
                <a:off x="4670" y="2441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1" name="Google Shape;771;p21"/>
              <p:cNvSpPr/>
              <p:nvPr/>
            </p:nvSpPr>
            <p:spPr>
              <a:xfrm>
                <a:off x="459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2" name="Google Shape;772;p21"/>
              <p:cNvSpPr/>
              <p:nvPr/>
            </p:nvSpPr>
            <p:spPr>
              <a:xfrm>
                <a:off x="4670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3" name="Google Shape;773;p21"/>
              <p:cNvSpPr/>
              <p:nvPr/>
            </p:nvSpPr>
            <p:spPr>
              <a:xfrm>
                <a:off x="4747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4" name="Google Shape;774;p21"/>
              <p:cNvSpPr/>
              <p:nvPr/>
            </p:nvSpPr>
            <p:spPr>
              <a:xfrm>
                <a:off x="4823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5" name="Google Shape;775;p21"/>
              <p:cNvSpPr/>
              <p:nvPr/>
            </p:nvSpPr>
            <p:spPr>
              <a:xfrm>
                <a:off x="474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6" name="Google Shape;776;p21"/>
              <p:cNvSpPr/>
              <p:nvPr/>
            </p:nvSpPr>
            <p:spPr>
              <a:xfrm>
                <a:off x="482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7" name="Google Shape;777;p21"/>
              <p:cNvSpPr/>
              <p:nvPr/>
            </p:nvSpPr>
            <p:spPr>
              <a:xfrm>
                <a:off x="482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8" name="Google Shape;778;p21"/>
              <p:cNvSpPr/>
              <p:nvPr/>
            </p:nvSpPr>
            <p:spPr>
              <a:xfrm>
                <a:off x="482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9" name="Google Shape;779;p21"/>
              <p:cNvSpPr/>
              <p:nvPr/>
            </p:nvSpPr>
            <p:spPr>
              <a:xfrm>
                <a:off x="482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0" name="Google Shape;780;p21"/>
              <p:cNvSpPr/>
              <p:nvPr/>
            </p:nvSpPr>
            <p:spPr>
              <a:xfrm>
                <a:off x="482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1" name="Google Shape;781;p21"/>
              <p:cNvSpPr/>
              <p:nvPr/>
            </p:nvSpPr>
            <p:spPr>
              <a:xfrm>
                <a:off x="474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2" name="Google Shape;782;p21"/>
              <p:cNvSpPr/>
              <p:nvPr/>
            </p:nvSpPr>
            <p:spPr>
              <a:xfrm>
                <a:off x="474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3" name="Google Shape;783;p21"/>
              <p:cNvSpPr/>
              <p:nvPr/>
            </p:nvSpPr>
            <p:spPr>
              <a:xfrm>
                <a:off x="474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4" name="Google Shape;784;p21"/>
              <p:cNvSpPr/>
              <p:nvPr/>
            </p:nvSpPr>
            <p:spPr>
              <a:xfrm>
                <a:off x="474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5" name="Google Shape;785;p21"/>
              <p:cNvSpPr/>
              <p:nvPr/>
            </p:nvSpPr>
            <p:spPr>
              <a:xfrm>
                <a:off x="4747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6" name="Google Shape;786;p21"/>
              <p:cNvSpPr/>
              <p:nvPr/>
            </p:nvSpPr>
            <p:spPr>
              <a:xfrm>
                <a:off x="474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7" name="Google Shape;787;p21"/>
              <p:cNvSpPr/>
              <p:nvPr/>
            </p:nvSpPr>
            <p:spPr>
              <a:xfrm>
                <a:off x="474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8" name="Google Shape;788;p21"/>
              <p:cNvSpPr/>
              <p:nvPr/>
            </p:nvSpPr>
            <p:spPr>
              <a:xfrm>
                <a:off x="474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9" name="Google Shape;789;p21"/>
              <p:cNvSpPr/>
              <p:nvPr/>
            </p:nvSpPr>
            <p:spPr>
              <a:xfrm>
                <a:off x="474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0" name="Google Shape;790;p21"/>
              <p:cNvSpPr/>
              <p:nvPr/>
            </p:nvSpPr>
            <p:spPr>
              <a:xfrm>
                <a:off x="482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1" name="Google Shape;791;p21"/>
              <p:cNvSpPr/>
              <p:nvPr/>
            </p:nvSpPr>
            <p:spPr>
              <a:xfrm>
                <a:off x="383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2" name="Google Shape;792;p21"/>
              <p:cNvSpPr/>
              <p:nvPr/>
            </p:nvSpPr>
            <p:spPr>
              <a:xfrm>
                <a:off x="383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3" name="Google Shape;793;p21"/>
              <p:cNvSpPr/>
              <p:nvPr/>
            </p:nvSpPr>
            <p:spPr>
              <a:xfrm>
                <a:off x="383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4" name="Google Shape;794;p21"/>
              <p:cNvSpPr/>
              <p:nvPr/>
            </p:nvSpPr>
            <p:spPr>
              <a:xfrm>
                <a:off x="383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5" name="Google Shape;795;p21"/>
              <p:cNvSpPr/>
              <p:nvPr/>
            </p:nvSpPr>
            <p:spPr>
              <a:xfrm>
                <a:off x="383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6" name="Google Shape;796;p21"/>
              <p:cNvSpPr/>
              <p:nvPr/>
            </p:nvSpPr>
            <p:spPr>
              <a:xfrm>
                <a:off x="383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7" name="Google Shape;797;p21"/>
              <p:cNvSpPr/>
              <p:nvPr/>
            </p:nvSpPr>
            <p:spPr>
              <a:xfrm>
                <a:off x="383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8" name="Google Shape;798;p21"/>
              <p:cNvSpPr/>
              <p:nvPr/>
            </p:nvSpPr>
            <p:spPr>
              <a:xfrm>
                <a:off x="383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99" name="Google Shape;799;p21"/>
              <p:cNvSpPr/>
              <p:nvPr/>
            </p:nvSpPr>
            <p:spPr>
              <a:xfrm>
                <a:off x="383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0" name="Google Shape;800;p21"/>
              <p:cNvSpPr/>
              <p:nvPr/>
            </p:nvSpPr>
            <p:spPr>
              <a:xfrm>
                <a:off x="383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1" name="Google Shape;801;p21"/>
              <p:cNvSpPr/>
              <p:nvPr/>
            </p:nvSpPr>
            <p:spPr>
              <a:xfrm>
                <a:off x="383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2" name="Google Shape;802;p21"/>
              <p:cNvSpPr/>
              <p:nvPr/>
            </p:nvSpPr>
            <p:spPr>
              <a:xfrm>
                <a:off x="383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3" name="Google Shape;803;p21"/>
              <p:cNvSpPr/>
              <p:nvPr/>
            </p:nvSpPr>
            <p:spPr>
              <a:xfrm>
                <a:off x="3990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4" name="Google Shape;804;p21"/>
              <p:cNvSpPr/>
              <p:nvPr/>
            </p:nvSpPr>
            <p:spPr>
              <a:xfrm>
                <a:off x="3837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5" name="Google Shape;805;p21"/>
              <p:cNvSpPr/>
              <p:nvPr/>
            </p:nvSpPr>
            <p:spPr>
              <a:xfrm>
                <a:off x="3990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6" name="Google Shape;806;p21"/>
              <p:cNvSpPr/>
              <p:nvPr/>
            </p:nvSpPr>
            <p:spPr>
              <a:xfrm>
                <a:off x="3913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7" name="Google Shape;807;p21"/>
              <p:cNvSpPr/>
              <p:nvPr/>
            </p:nvSpPr>
            <p:spPr>
              <a:xfrm>
                <a:off x="3913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8" name="Google Shape;808;p21"/>
              <p:cNvSpPr/>
              <p:nvPr/>
            </p:nvSpPr>
            <p:spPr>
              <a:xfrm>
                <a:off x="3913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09" name="Google Shape;809;p21"/>
              <p:cNvSpPr/>
              <p:nvPr/>
            </p:nvSpPr>
            <p:spPr>
              <a:xfrm>
                <a:off x="3913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0" name="Google Shape;810;p21"/>
              <p:cNvSpPr/>
              <p:nvPr/>
            </p:nvSpPr>
            <p:spPr>
              <a:xfrm>
                <a:off x="3913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1" name="Google Shape;811;p21"/>
              <p:cNvSpPr/>
              <p:nvPr/>
            </p:nvSpPr>
            <p:spPr>
              <a:xfrm>
                <a:off x="3913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2" name="Google Shape;812;p21"/>
              <p:cNvSpPr/>
              <p:nvPr/>
            </p:nvSpPr>
            <p:spPr>
              <a:xfrm>
                <a:off x="3913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3" name="Google Shape;813;p21"/>
              <p:cNvSpPr/>
              <p:nvPr/>
            </p:nvSpPr>
            <p:spPr>
              <a:xfrm>
                <a:off x="3913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4" name="Google Shape;814;p21"/>
              <p:cNvSpPr/>
              <p:nvPr/>
            </p:nvSpPr>
            <p:spPr>
              <a:xfrm>
                <a:off x="3913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5" name="Google Shape;815;p21"/>
              <p:cNvSpPr/>
              <p:nvPr/>
            </p:nvSpPr>
            <p:spPr>
              <a:xfrm>
                <a:off x="3913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6" name="Google Shape;816;p21"/>
              <p:cNvSpPr/>
              <p:nvPr/>
            </p:nvSpPr>
            <p:spPr>
              <a:xfrm>
                <a:off x="3913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7" name="Google Shape;817;p21"/>
              <p:cNvSpPr/>
              <p:nvPr/>
            </p:nvSpPr>
            <p:spPr>
              <a:xfrm>
                <a:off x="3913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8" name="Google Shape;818;p21"/>
              <p:cNvSpPr/>
              <p:nvPr/>
            </p:nvSpPr>
            <p:spPr>
              <a:xfrm>
                <a:off x="3913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19" name="Google Shape;819;p21"/>
              <p:cNvSpPr/>
              <p:nvPr/>
            </p:nvSpPr>
            <p:spPr>
              <a:xfrm>
                <a:off x="3913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0" name="Google Shape;820;p21"/>
              <p:cNvSpPr/>
              <p:nvPr/>
            </p:nvSpPr>
            <p:spPr>
              <a:xfrm>
                <a:off x="376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1" name="Google Shape;821;p21"/>
              <p:cNvSpPr/>
              <p:nvPr/>
            </p:nvSpPr>
            <p:spPr>
              <a:xfrm>
                <a:off x="36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2" name="Google Shape;822;p21"/>
              <p:cNvSpPr/>
              <p:nvPr/>
            </p:nvSpPr>
            <p:spPr>
              <a:xfrm>
                <a:off x="376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3" name="Google Shape;823;p21"/>
              <p:cNvSpPr/>
              <p:nvPr/>
            </p:nvSpPr>
            <p:spPr>
              <a:xfrm>
                <a:off x="3685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4" name="Google Shape;824;p21"/>
              <p:cNvSpPr/>
              <p:nvPr/>
            </p:nvSpPr>
            <p:spPr>
              <a:xfrm>
                <a:off x="368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5" name="Google Shape;825;p21"/>
              <p:cNvSpPr/>
              <p:nvPr/>
            </p:nvSpPr>
            <p:spPr>
              <a:xfrm>
                <a:off x="376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6" name="Google Shape;826;p21"/>
              <p:cNvSpPr/>
              <p:nvPr/>
            </p:nvSpPr>
            <p:spPr>
              <a:xfrm>
                <a:off x="376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7" name="Google Shape;827;p21"/>
              <p:cNvSpPr/>
              <p:nvPr/>
            </p:nvSpPr>
            <p:spPr>
              <a:xfrm>
                <a:off x="376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8" name="Google Shape;828;p21"/>
              <p:cNvSpPr/>
              <p:nvPr/>
            </p:nvSpPr>
            <p:spPr>
              <a:xfrm>
                <a:off x="376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29" name="Google Shape;829;p21"/>
              <p:cNvSpPr/>
              <p:nvPr/>
            </p:nvSpPr>
            <p:spPr>
              <a:xfrm>
                <a:off x="376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0" name="Google Shape;830;p21"/>
              <p:cNvSpPr/>
              <p:nvPr/>
            </p:nvSpPr>
            <p:spPr>
              <a:xfrm>
                <a:off x="376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1" name="Google Shape;831;p21"/>
              <p:cNvSpPr/>
              <p:nvPr/>
            </p:nvSpPr>
            <p:spPr>
              <a:xfrm>
                <a:off x="376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2" name="Google Shape;832;p21"/>
              <p:cNvSpPr/>
              <p:nvPr/>
            </p:nvSpPr>
            <p:spPr>
              <a:xfrm>
                <a:off x="3837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3" name="Google Shape;833;p21"/>
              <p:cNvSpPr/>
              <p:nvPr/>
            </p:nvSpPr>
            <p:spPr>
              <a:xfrm>
                <a:off x="376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4" name="Google Shape;834;p21"/>
              <p:cNvSpPr/>
              <p:nvPr/>
            </p:nvSpPr>
            <p:spPr>
              <a:xfrm>
                <a:off x="376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5" name="Google Shape;835;p21"/>
              <p:cNvSpPr/>
              <p:nvPr/>
            </p:nvSpPr>
            <p:spPr>
              <a:xfrm>
                <a:off x="376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6" name="Google Shape;836;p21"/>
              <p:cNvSpPr/>
              <p:nvPr/>
            </p:nvSpPr>
            <p:spPr>
              <a:xfrm>
                <a:off x="376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7" name="Google Shape;837;p21"/>
              <p:cNvSpPr/>
              <p:nvPr/>
            </p:nvSpPr>
            <p:spPr>
              <a:xfrm>
                <a:off x="376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8" name="Google Shape;838;p21"/>
              <p:cNvSpPr/>
              <p:nvPr/>
            </p:nvSpPr>
            <p:spPr>
              <a:xfrm>
                <a:off x="3837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39" name="Google Shape;839;p21"/>
              <p:cNvSpPr/>
              <p:nvPr/>
            </p:nvSpPr>
            <p:spPr>
              <a:xfrm>
                <a:off x="383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0" name="Google Shape;840;p21"/>
              <p:cNvSpPr/>
              <p:nvPr/>
            </p:nvSpPr>
            <p:spPr>
              <a:xfrm>
                <a:off x="4142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1" name="Google Shape;841;p21"/>
              <p:cNvSpPr/>
              <p:nvPr/>
            </p:nvSpPr>
            <p:spPr>
              <a:xfrm>
                <a:off x="421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2" name="Google Shape;842;p21"/>
              <p:cNvSpPr/>
              <p:nvPr/>
            </p:nvSpPr>
            <p:spPr>
              <a:xfrm>
                <a:off x="421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3" name="Google Shape;843;p21"/>
              <p:cNvSpPr/>
              <p:nvPr/>
            </p:nvSpPr>
            <p:spPr>
              <a:xfrm>
                <a:off x="414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4" name="Google Shape;844;p21"/>
              <p:cNvSpPr/>
              <p:nvPr/>
            </p:nvSpPr>
            <p:spPr>
              <a:xfrm>
                <a:off x="4142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5" name="Google Shape;845;p21"/>
              <p:cNvSpPr/>
              <p:nvPr/>
            </p:nvSpPr>
            <p:spPr>
              <a:xfrm>
                <a:off x="421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6" name="Google Shape;846;p21"/>
              <p:cNvSpPr/>
              <p:nvPr/>
            </p:nvSpPr>
            <p:spPr>
              <a:xfrm>
                <a:off x="42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7" name="Google Shape;847;p21"/>
              <p:cNvSpPr/>
              <p:nvPr/>
            </p:nvSpPr>
            <p:spPr>
              <a:xfrm>
                <a:off x="42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8" name="Google Shape;848;p21"/>
              <p:cNvSpPr/>
              <p:nvPr/>
            </p:nvSpPr>
            <p:spPr>
              <a:xfrm>
                <a:off x="42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49" name="Google Shape;849;p21"/>
              <p:cNvSpPr/>
              <p:nvPr/>
            </p:nvSpPr>
            <p:spPr>
              <a:xfrm>
                <a:off x="42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0" name="Google Shape;850;p21"/>
              <p:cNvSpPr/>
              <p:nvPr/>
            </p:nvSpPr>
            <p:spPr>
              <a:xfrm>
                <a:off x="4218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42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2" name="Google Shape;852;p21"/>
              <p:cNvSpPr/>
              <p:nvPr/>
            </p:nvSpPr>
            <p:spPr>
              <a:xfrm>
                <a:off x="42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3" name="Google Shape;853;p21"/>
              <p:cNvSpPr/>
              <p:nvPr/>
            </p:nvSpPr>
            <p:spPr>
              <a:xfrm>
                <a:off x="42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42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5" name="Google Shape;855;p21"/>
              <p:cNvSpPr/>
              <p:nvPr/>
            </p:nvSpPr>
            <p:spPr>
              <a:xfrm>
                <a:off x="42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6" name="Google Shape;856;p21"/>
              <p:cNvSpPr/>
              <p:nvPr/>
            </p:nvSpPr>
            <p:spPr>
              <a:xfrm>
                <a:off x="42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42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8" name="Google Shape;858;p21"/>
              <p:cNvSpPr/>
              <p:nvPr/>
            </p:nvSpPr>
            <p:spPr>
              <a:xfrm>
                <a:off x="42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59" name="Google Shape;859;p21"/>
              <p:cNvSpPr/>
              <p:nvPr/>
            </p:nvSpPr>
            <p:spPr>
              <a:xfrm>
                <a:off x="42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0" name="Google Shape;860;p21"/>
              <p:cNvSpPr/>
              <p:nvPr/>
            </p:nvSpPr>
            <p:spPr>
              <a:xfrm>
                <a:off x="42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1" name="Google Shape;861;p21"/>
              <p:cNvSpPr/>
              <p:nvPr/>
            </p:nvSpPr>
            <p:spPr>
              <a:xfrm>
                <a:off x="4294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2" name="Google Shape;862;p21"/>
              <p:cNvSpPr/>
              <p:nvPr/>
            </p:nvSpPr>
            <p:spPr>
              <a:xfrm>
                <a:off x="4294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>
                <a:off x="4294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4" name="Google Shape;864;p21"/>
              <p:cNvSpPr/>
              <p:nvPr/>
            </p:nvSpPr>
            <p:spPr>
              <a:xfrm>
                <a:off x="421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5" name="Google Shape;865;p21"/>
              <p:cNvSpPr/>
              <p:nvPr/>
            </p:nvSpPr>
            <p:spPr>
              <a:xfrm>
                <a:off x="4294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6" name="Google Shape;866;p21"/>
              <p:cNvSpPr/>
              <p:nvPr/>
            </p:nvSpPr>
            <p:spPr>
              <a:xfrm>
                <a:off x="4294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7" name="Google Shape;867;p21"/>
              <p:cNvSpPr/>
              <p:nvPr/>
            </p:nvSpPr>
            <p:spPr>
              <a:xfrm>
                <a:off x="4294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8" name="Google Shape;868;p21"/>
              <p:cNvSpPr/>
              <p:nvPr/>
            </p:nvSpPr>
            <p:spPr>
              <a:xfrm>
                <a:off x="4294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69" name="Google Shape;869;p21"/>
              <p:cNvSpPr/>
              <p:nvPr/>
            </p:nvSpPr>
            <p:spPr>
              <a:xfrm>
                <a:off x="4294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0" name="Google Shape;870;p21"/>
              <p:cNvSpPr/>
              <p:nvPr/>
            </p:nvSpPr>
            <p:spPr>
              <a:xfrm>
                <a:off x="421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1" name="Google Shape;871;p21"/>
              <p:cNvSpPr/>
              <p:nvPr/>
            </p:nvSpPr>
            <p:spPr>
              <a:xfrm>
                <a:off x="4294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2" name="Google Shape;872;p21"/>
              <p:cNvSpPr/>
              <p:nvPr/>
            </p:nvSpPr>
            <p:spPr>
              <a:xfrm>
                <a:off x="4294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3" name="Google Shape;873;p21"/>
              <p:cNvSpPr/>
              <p:nvPr/>
            </p:nvSpPr>
            <p:spPr>
              <a:xfrm>
                <a:off x="4294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4" name="Google Shape;874;p21"/>
              <p:cNvSpPr/>
              <p:nvPr/>
            </p:nvSpPr>
            <p:spPr>
              <a:xfrm>
                <a:off x="4294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5" name="Google Shape;875;p21"/>
              <p:cNvSpPr/>
              <p:nvPr/>
            </p:nvSpPr>
            <p:spPr>
              <a:xfrm>
                <a:off x="4294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6" name="Google Shape;876;p21"/>
              <p:cNvSpPr/>
              <p:nvPr/>
            </p:nvSpPr>
            <p:spPr>
              <a:xfrm>
                <a:off x="4294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7" name="Google Shape;877;p21"/>
              <p:cNvSpPr/>
              <p:nvPr/>
            </p:nvSpPr>
            <p:spPr>
              <a:xfrm>
                <a:off x="4294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8" name="Google Shape;878;p21"/>
              <p:cNvSpPr/>
              <p:nvPr/>
            </p:nvSpPr>
            <p:spPr>
              <a:xfrm>
                <a:off x="4294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79" name="Google Shape;879;p21"/>
              <p:cNvSpPr/>
              <p:nvPr/>
            </p:nvSpPr>
            <p:spPr>
              <a:xfrm>
                <a:off x="4294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0" name="Google Shape;880;p21"/>
              <p:cNvSpPr/>
              <p:nvPr/>
            </p:nvSpPr>
            <p:spPr>
              <a:xfrm>
                <a:off x="3990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1" name="Google Shape;881;p21"/>
              <p:cNvSpPr/>
              <p:nvPr/>
            </p:nvSpPr>
            <p:spPr>
              <a:xfrm>
                <a:off x="406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2" name="Google Shape;882;p21"/>
              <p:cNvSpPr/>
              <p:nvPr/>
            </p:nvSpPr>
            <p:spPr>
              <a:xfrm>
                <a:off x="406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3" name="Google Shape;883;p21"/>
              <p:cNvSpPr/>
              <p:nvPr/>
            </p:nvSpPr>
            <p:spPr>
              <a:xfrm>
                <a:off x="406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4" name="Google Shape;884;p21"/>
              <p:cNvSpPr/>
              <p:nvPr/>
            </p:nvSpPr>
            <p:spPr>
              <a:xfrm>
                <a:off x="406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5" name="Google Shape;885;p21"/>
              <p:cNvSpPr/>
              <p:nvPr/>
            </p:nvSpPr>
            <p:spPr>
              <a:xfrm>
                <a:off x="406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6" name="Google Shape;886;p21"/>
              <p:cNvSpPr/>
              <p:nvPr/>
            </p:nvSpPr>
            <p:spPr>
              <a:xfrm>
                <a:off x="406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7" name="Google Shape;887;p21"/>
              <p:cNvSpPr/>
              <p:nvPr/>
            </p:nvSpPr>
            <p:spPr>
              <a:xfrm>
                <a:off x="406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8" name="Google Shape;888;p21"/>
              <p:cNvSpPr/>
              <p:nvPr/>
            </p:nvSpPr>
            <p:spPr>
              <a:xfrm>
                <a:off x="406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89" name="Google Shape;889;p21"/>
              <p:cNvSpPr/>
              <p:nvPr/>
            </p:nvSpPr>
            <p:spPr>
              <a:xfrm>
                <a:off x="3990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0" name="Google Shape;890;p21"/>
              <p:cNvSpPr/>
              <p:nvPr/>
            </p:nvSpPr>
            <p:spPr>
              <a:xfrm>
                <a:off x="3990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1" name="Google Shape;891;p21"/>
              <p:cNvSpPr/>
              <p:nvPr/>
            </p:nvSpPr>
            <p:spPr>
              <a:xfrm>
                <a:off x="3990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2" name="Google Shape;892;p21"/>
              <p:cNvSpPr/>
              <p:nvPr/>
            </p:nvSpPr>
            <p:spPr>
              <a:xfrm>
                <a:off x="3990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3" name="Google Shape;893;p21"/>
              <p:cNvSpPr/>
              <p:nvPr/>
            </p:nvSpPr>
            <p:spPr>
              <a:xfrm>
                <a:off x="3990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4" name="Google Shape;894;p21"/>
              <p:cNvSpPr/>
              <p:nvPr/>
            </p:nvSpPr>
            <p:spPr>
              <a:xfrm>
                <a:off x="3990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5" name="Google Shape;895;p21"/>
              <p:cNvSpPr/>
              <p:nvPr/>
            </p:nvSpPr>
            <p:spPr>
              <a:xfrm>
                <a:off x="399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896" name="Google Shape;896;p21"/>
              <p:cNvSpPr/>
              <p:nvPr/>
            </p:nvSpPr>
            <p:spPr>
              <a:xfrm>
                <a:off x="399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897" name="Google Shape;897;p21"/>
            <p:cNvSpPr/>
            <p:nvPr/>
          </p:nvSpPr>
          <p:spPr>
            <a:xfrm>
              <a:off x="3990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3990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3990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3990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4066" y="86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4142" y="108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4142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4142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4142" y="90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4142" y="117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4142" y="99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4142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414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4066" y="164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4066" y="42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4142" y="1522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0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4142" y="134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4142" y="169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4142" y="143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4142" y="160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4142" y="125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4066" y="775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406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4066" y="602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4066" y="68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957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3" name="Google Shape;923;p21"/>
            <p:cNvSpPr/>
            <p:nvPr/>
          </p:nvSpPr>
          <p:spPr>
            <a:xfrm>
              <a:off x="957" y="47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4" name="Google Shape;924;p21"/>
            <p:cNvSpPr/>
            <p:nvPr/>
          </p:nvSpPr>
          <p:spPr>
            <a:xfrm>
              <a:off x="1338" y="251"/>
              <a:ext cx="76" cy="66"/>
            </a:xfrm>
            <a:custGeom>
              <a:rect b="b" l="l" r="r" t="t"/>
              <a:pathLst>
                <a:path extrusionOk="0" h="66" w="76">
                  <a:moveTo>
                    <a:pt x="15" y="0"/>
                  </a:moveTo>
                  <a:lnTo>
                    <a:pt x="0" y="31"/>
                  </a:lnTo>
                  <a:lnTo>
                    <a:pt x="15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5" name="Google Shape;925;p21"/>
            <p:cNvSpPr/>
            <p:nvPr/>
          </p:nvSpPr>
          <p:spPr>
            <a:xfrm>
              <a:off x="126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1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6" name="Google Shape;926;p21"/>
            <p:cNvSpPr/>
            <p:nvPr/>
          </p:nvSpPr>
          <p:spPr>
            <a:xfrm>
              <a:off x="1490" y="338"/>
              <a:ext cx="72" cy="66"/>
            </a:xfrm>
            <a:custGeom>
              <a:rect b="b" l="l" r="r" t="t"/>
              <a:pathLst>
                <a:path extrusionOk="0" h="66" w="72">
                  <a:moveTo>
                    <a:pt x="16" y="0"/>
                  </a:moveTo>
                  <a:lnTo>
                    <a:pt x="0" y="30"/>
                  </a:lnTo>
                  <a:lnTo>
                    <a:pt x="16" y="66"/>
                  </a:lnTo>
                  <a:lnTo>
                    <a:pt x="56" y="66"/>
                  </a:lnTo>
                  <a:lnTo>
                    <a:pt x="72" y="30"/>
                  </a:lnTo>
                  <a:lnTo>
                    <a:pt x="5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1033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1" y="66"/>
                  </a:move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1" y="0"/>
                  </a:lnTo>
                  <a:lnTo>
                    <a:pt x="0" y="36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1262" y="20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5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118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805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2928" y="383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1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32" name="Google Shape;932;p21"/>
          <p:cNvSpPr txBox="1"/>
          <p:nvPr>
            <p:ph idx="1" type="body"/>
          </p:nvPr>
        </p:nvSpPr>
        <p:spPr>
          <a:xfrm>
            <a:off x="718820" y="739141"/>
            <a:ext cx="6972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3" name="Google Shape;933;p21"/>
          <p:cNvSpPr txBox="1"/>
          <p:nvPr>
            <p:ph idx="2" type="body"/>
          </p:nvPr>
        </p:nvSpPr>
        <p:spPr>
          <a:xfrm>
            <a:off x="718820" y="3174404"/>
            <a:ext cx="51867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47B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34" name="Google Shape;93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center">
  <p:cSld name="Transition center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2"/>
          <p:cNvSpPr/>
          <p:nvPr/>
        </p:nvSpPr>
        <p:spPr>
          <a:xfrm>
            <a:off x="0" y="0"/>
            <a:ext cx="9144000" cy="51522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7" name="Google Shape;937;p22"/>
          <p:cNvPicPr preferRelativeResize="0"/>
          <p:nvPr/>
        </p:nvPicPr>
        <p:blipFill rotWithShape="1">
          <a:blip r:embed="rId2">
            <a:alphaModFix/>
          </a:blip>
          <a:srcRect b="0" l="3462" r="3462" t="0"/>
          <a:stretch/>
        </p:blipFill>
        <p:spPr>
          <a:xfrm>
            <a:off x="0" y="8813"/>
            <a:ext cx="9144000" cy="51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22"/>
          <p:cNvSpPr txBox="1"/>
          <p:nvPr>
            <p:ph type="title"/>
          </p:nvPr>
        </p:nvSpPr>
        <p:spPr>
          <a:xfrm>
            <a:off x="647700" y="1412807"/>
            <a:ext cx="7848600" cy="2317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39" name="Google Shape;9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23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2">
  <p:cSld name="Image with Caption 2"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24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4" name="Google Shape;944;p24"/>
          <p:cNvSpPr txBox="1"/>
          <p:nvPr>
            <p:ph idx="1" type="body"/>
          </p:nvPr>
        </p:nvSpPr>
        <p:spPr>
          <a:xfrm>
            <a:off x="485036" y="624840"/>
            <a:ext cx="35880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3">
  <p:cSld name="Image with Caption 3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5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7" name="Google Shape;947;p25"/>
          <p:cNvSpPr txBox="1"/>
          <p:nvPr>
            <p:ph idx="1" type="body"/>
          </p:nvPr>
        </p:nvSpPr>
        <p:spPr>
          <a:xfrm>
            <a:off x="443048" y="340258"/>
            <a:ext cx="37659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" name="Google Shape;948;p25"/>
          <p:cNvSpPr txBox="1"/>
          <p:nvPr>
            <p:ph idx="3" type="body"/>
          </p:nvPr>
        </p:nvSpPr>
        <p:spPr>
          <a:xfrm>
            <a:off x="443048" y="1092584"/>
            <a:ext cx="3765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9" name="Google Shape;949;p25"/>
          <p:cNvSpPr txBox="1"/>
          <p:nvPr>
            <p:ph idx="4" type="body"/>
          </p:nvPr>
        </p:nvSpPr>
        <p:spPr>
          <a:xfrm>
            <a:off x="448550" y="1558215"/>
            <a:ext cx="37689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4">
  <p:cSld name="Image with Caption 4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26"/>
          <p:cNvSpPr/>
          <p:nvPr/>
        </p:nvSpPr>
        <p:spPr>
          <a:xfrm>
            <a:off x="4572000" y="2379"/>
            <a:ext cx="45720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2" name="Google Shape;952;p26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3" name="Google Shape;953;p26"/>
          <p:cNvSpPr txBox="1"/>
          <p:nvPr>
            <p:ph idx="1" type="body"/>
          </p:nvPr>
        </p:nvSpPr>
        <p:spPr>
          <a:xfrm>
            <a:off x="443048" y="340258"/>
            <a:ext cx="37659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4" name="Google Shape;954;p26"/>
          <p:cNvSpPr txBox="1"/>
          <p:nvPr>
            <p:ph idx="3" type="body"/>
          </p:nvPr>
        </p:nvSpPr>
        <p:spPr>
          <a:xfrm>
            <a:off x="443048" y="1092584"/>
            <a:ext cx="3765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5" name="Google Shape;955;p26"/>
          <p:cNvSpPr txBox="1"/>
          <p:nvPr>
            <p:ph idx="4" type="body"/>
          </p:nvPr>
        </p:nvSpPr>
        <p:spPr>
          <a:xfrm>
            <a:off x="448550" y="1558215"/>
            <a:ext cx="37689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">
  <p:cSld name="Image with Caption">
    <p:bg>
      <p:bgPr>
        <a:solidFill>
          <a:schemeClr val="lt1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"/>
          <p:cNvSpPr/>
          <p:nvPr/>
        </p:nvSpPr>
        <p:spPr>
          <a:xfrm>
            <a:off x="3176" y="0"/>
            <a:ext cx="4570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8" name="Google Shape;958;p27"/>
          <p:cNvSpPr/>
          <p:nvPr/>
        </p:nvSpPr>
        <p:spPr>
          <a:xfrm>
            <a:off x="4573588" y="0"/>
            <a:ext cx="457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9" name="Google Shape;959;p27"/>
          <p:cNvSpPr txBox="1"/>
          <p:nvPr>
            <p:ph type="title"/>
          </p:nvPr>
        </p:nvSpPr>
        <p:spPr>
          <a:xfrm>
            <a:off x="5234940" y="784862"/>
            <a:ext cx="34518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27"/>
          <p:cNvSpPr/>
          <p:nvPr>
            <p:ph idx="2" type="pic"/>
          </p:nvPr>
        </p:nvSpPr>
        <p:spPr>
          <a:xfrm>
            <a:off x="45878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1" name="Google Shape;961;p27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2" name="Google Shape;96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Image with logo">
  <p:cSld name="Device Image with logo"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8"/>
          <p:cNvSpPr/>
          <p:nvPr/>
        </p:nvSpPr>
        <p:spPr>
          <a:xfrm>
            <a:off x="0" y="2379"/>
            <a:ext cx="49197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28"/>
          <p:cNvSpPr/>
          <p:nvPr>
            <p:ph idx="2" type="pic"/>
          </p:nvPr>
        </p:nvSpPr>
        <p:spPr>
          <a:xfrm>
            <a:off x="1558290" y="973032"/>
            <a:ext cx="1798200" cy="3197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25" lIns="145075" spcFirstLastPara="1" rIns="145075" wrap="square" tIns="725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6" name="Google Shape;966;p28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device with logo">
  <p:cSld name="Image device with logo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9"/>
          <p:cNvSpPr/>
          <p:nvPr/>
        </p:nvSpPr>
        <p:spPr>
          <a:xfrm>
            <a:off x="2836325" y="2379"/>
            <a:ext cx="63078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69" name="Google Shape;969;p29"/>
          <p:cNvPicPr preferRelativeResize="0"/>
          <p:nvPr/>
        </p:nvPicPr>
        <p:blipFill rotWithShape="1">
          <a:blip r:embed="rId2">
            <a:alphaModFix/>
          </a:blip>
          <a:srcRect b="14026" l="0" r="0" t="-929"/>
          <a:stretch/>
        </p:blipFill>
        <p:spPr>
          <a:xfrm>
            <a:off x="3133276" y="750553"/>
            <a:ext cx="5779725" cy="349605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970" name="Google Shape;970;p29"/>
          <p:cNvSpPr/>
          <p:nvPr>
            <p:ph idx="2" type="pic"/>
          </p:nvPr>
        </p:nvSpPr>
        <p:spPr>
          <a:xfrm>
            <a:off x="3129547" y="1082681"/>
            <a:ext cx="5785800" cy="31638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971" name="Google Shape;9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62" y="4811531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Content_1">
  <p:cSld name="Logo with Content_1">
    <p:bg>
      <p:bgPr>
        <a:solidFill>
          <a:schemeClr val="lt1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30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4" name="Google Shape;974;p30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5" name="Google Shape;975;p30"/>
          <p:cNvSpPr txBox="1"/>
          <p:nvPr>
            <p:ph type="title"/>
          </p:nvPr>
        </p:nvSpPr>
        <p:spPr>
          <a:xfrm>
            <a:off x="3651504" y="784862"/>
            <a:ext cx="50352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30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7" name="Google Shape;97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Quote">
  <p:cSld name="Logo with Quote">
    <p:bg>
      <p:bgPr>
        <a:solidFill>
          <a:schemeClr val="lt1"/>
        </a:solidFill>
      </p:bgPr>
    </p:bg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1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0" name="Google Shape;980;p31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1" name="Google Shape;981;p31"/>
          <p:cNvSpPr txBox="1"/>
          <p:nvPr>
            <p:ph type="title"/>
          </p:nvPr>
        </p:nvSpPr>
        <p:spPr>
          <a:xfrm>
            <a:off x="3651504" y="1578741"/>
            <a:ext cx="5035200" cy="271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2" name="Google Shape;982;p31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83" name="Google Shape;983;p31"/>
          <p:cNvGrpSpPr/>
          <p:nvPr/>
        </p:nvGrpSpPr>
        <p:grpSpPr>
          <a:xfrm>
            <a:off x="5831598" y="763673"/>
            <a:ext cx="662948" cy="577222"/>
            <a:chOff x="688975" y="1885950"/>
            <a:chExt cx="484505" cy="421853"/>
          </a:xfrm>
        </p:grpSpPr>
        <p:sp>
          <p:nvSpPr>
            <p:cNvPr id="984" name="Google Shape;984;p31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5" name="Google Shape;985;p31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986" name="Google Shape;98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Content_2">
  <p:cSld name="Logo with Content_2">
    <p:bg>
      <p:bgPr>
        <a:solidFill>
          <a:schemeClr val="lt1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32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9" name="Google Shape;989;p32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0" name="Google Shape;990;p32"/>
          <p:cNvSpPr txBox="1"/>
          <p:nvPr>
            <p:ph type="title"/>
          </p:nvPr>
        </p:nvSpPr>
        <p:spPr>
          <a:xfrm>
            <a:off x="3651504" y="784862"/>
            <a:ext cx="50352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1" name="Google Shape;991;p32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2" name="Google Shape;992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Quote 2">
  <p:cSld name="Logo with Quote 2">
    <p:bg>
      <p:bgPr>
        <a:solidFill>
          <a:schemeClr val="lt1"/>
        </a:solidFill>
      </p:bgPr>
    </p:bg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3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5" name="Google Shape;995;p33"/>
          <p:cNvSpPr txBox="1"/>
          <p:nvPr>
            <p:ph type="title"/>
          </p:nvPr>
        </p:nvSpPr>
        <p:spPr>
          <a:xfrm>
            <a:off x="5029200" y="1639829"/>
            <a:ext cx="3657600" cy="271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None/>
              <a:defRPr b="0" i="1" sz="2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33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97" name="Google Shape;997;p33"/>
          <p:cNvGrpSpPr/>
          <p:nvPr/>
        </p:nvGrpSpPr>
        <p:grpSpPr>
          <a:xfrm>
            <a:off x="6526542" y="763673"/>
            <a:ext cx="662948" cy="577222"/>
            <a:chOff x="688975" y="1885950"/>
            <a:chExt cx="484505" cy="421853"/>
          </a:xfrm>
        </p:grpSpPr>
        <p:sp>
          <p:nvSpPr>
            <p:cNvPr id="998" name="Google Shape;998;p33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00" name="Google Shape;1000;p33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01" name="Google Shape;1001;p33"/>
          <p:cNvCxnSpPr/>
          <p:nvPr/>
        </p:nvCxnSpPr>
        <p:spPr>
          <a:xfrm>
            <a:off x="1726712" y="2800145"/>
            <a:ext cx="115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2" name="Google Shape;1002;p33"/>
          <p:cNvSpPr txBox="1"/>
          <p:nvPr>
            <p:ph idx="1" type="body"/>
          </p:nvPr>
        </p:nvSpPr>
        <p:spPr>
          <a:xfrm>
            <a:off x="797762" y="3028534"/>
            <a:ext cx="30099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3" name="Google Shape;1003;p33"/>
          <p:cNvSpPr txBox="1"/>
          <p:nvPr>
            <p:ph idx="2" type="body"/>
          </p:nvPr>
        </p:nvSpPr>
        <p:spPr>
          <a:xfrm>
            <a:off x="283412" y="3942092"/>
            <a:ext cx="4038600" cy="964800"/>
          </a:xfrm>
          <a:prstGeom prst="rect">
            <a:avLst/>
          </a:prstGeom>
          <a:noFill/>
          <a:ln>
            <a:noFill/>
          </a:ln>
        </p:spPr>
        <p:txBody>
          <a:bodyPr anchorCtr="1" anchor="b" bIns="45675" lIns="91400" spcFirstLastPara="1" rIns="91400" wrap="square" tIns="45675">
            <a:noAutofit/>
          </a:bodyPr>
          <a:lstStyle>
            <a:lvl1pPr indent="-228600" lvl="0" marL="45720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04" name="Google Shape;1004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4962" y="4811531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Two Circle">
  <p:cSld name="Image Two Circle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34"/>
          <p:cNvSpPr/>
          <p:nvPr/>
        </p:nvSpPr>
        <p:spPr>
          <a:xfrm>
            <a:off x="3176" y="0"/>
            <a:ext cx="91407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07" name="Google Shape;1007;p34"/>
          <p:cNvSpPr/>
          <p:nvPr>
            <p:ph idx="2" type="pic"/>
          </p:nvPr>
        </p:nvSpPr>
        <p:spPr>
          <a:xfrm>
            <a:off x="68738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8" name="Google Shape;1008;p34"/>
          <p:cNvSpPr/>
          <p:nvPr>
            <p:ph idx="3" type="pic"/>
          </p:nvPr>
        </p:nvSpPr>
        <p:spPr>
          <a:xfrm>
            <a:off x="480980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09" name="Google Shape;1009;p34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0" name="Google Shape;101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4962" y="4811531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Two Full Bleed">
  <p:cSld name="Images Two Full Bleed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35"/>
          <p:cNvSpPr/>
          <p:nvPr/>
        </p:nvSpPr>
        <p:spPr>
          <a:xfrm>
            <a:off x="0" y="1505148"/>
            <a:ext cx="9144000" cy="3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35"/>
          <p:cNvSpPr/>
          <p:nvPr>
            <p:ph idx="2" type="pic"/>
          </p:nvPr>
        </p:nvSpPr>
        <p:spPr>
          <a:xfrm>
            <a:off x="4573588" y="0"/>
            <a:ext cx="4570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4" name="Google Shape;1014;p35"/>
          <p:cNvSpPr/>
          <p:nvPr>
            <p:ph idx="3" type="pic"/>
          </p:nvPr>
        </p:nvSpPr>
        <p:spPr>
          <a:xfrm>
            <a:off x="0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Single">
  <p:cSld name="Image Single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36"/>
          <p:cNvSpPr/>
          <p:nvPr/>
        </p:nvSpPr>
        <p:spPr>
          <a:xfrm>
            <a:off x="0" y="1505148"/>
            <a:ext cx="9144000" cy="3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7" name="Google Shape;1017;p3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title_dark">
  <p:cSld name="Title with subtitle_dark">
    <p:bg>
      <p:bgPr>
        <a:solidFill>
          <a:srgbClr val="003B66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0" name="Google Shape;1020;p37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p37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rgbClr val="84CB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2" name="Google Shape;1022;p37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3" name="Google Shape;102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5875" cy="232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hite">
  <p:cSld name="Blank White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8"/>
          <p:cNvSpPr/>
          <p:nvPr/>
        </p:nvSpPr>
        <p:spPr>
          <a:xfrm>
            <a:off x="-4119" y="0"/>
            <a:ext cx="9148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Light">
  <p:cSld name="Code Light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9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8" name="Google Shape;1028;p39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9" name="Google Shape;1029;p39"/>
          <p:cNvSpPr/>
          <p:nvPr/>
        </p:nvSpPr>
        <p:spPr>
          <a:xfrm>
            <a:off x="458788" y="1250305"/>
            <a:ext cx="8229600" cy="340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0" name="Google Shape;1030;p39"/>
          <p:cNvSpPr txBox="1"/>
          <p:nvPr>
            <p:ph idx="2" type="body"/>
          </p:nvPr>
        </p:nvSpPr>
        <p:spPr>
          <a:xfrm>
            <a:off x="690880" y="1464911"/>
            <a:ext cx="77826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Dark">
  <p:cSld name="Code Dark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40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40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4" name="Google Shape;1034;p40"/>
          <p:cNvSpPr/>
          <p:nvPr/>
        </p:nvSpPr>
        <p:spPr>
          <a:xfrm>
            <a:off x="458788" y="1250305"/>
            <a:ext cx="8229600" cy="34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40"/>
          <p:cNvSpPr txBox="1"/>
          <p:nvPr>
            <p:ph idx="2" type="body"/>
          </p:nvPr>
        </p:nvSpPr>
        <p:spPr>
          <a:xfrm>
            <a:off x="690880" y="1464911"/>
            <a:ext cx="77826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title">
  <p:cSld name="Image with title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1"/>
          <p:cNvSpPr txBox="1"/>
          <p:nvPr>
            <p:ph type="title"/>
          </p:nvPr>
        </p:nvSpPr>
        <p:spPr>
          <a:xfrm>
            <a:off x="343932" y="152402"/>
            <a:ext cx="7962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8" name="Google Shape;1038;p41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9" name="Google Shape;1039;p41"/>
          <p:cNvSpPr/>
          <p:nvPr>
            <p:ph idx="2" type="pic"/>
          </p:nvPr>
        </p:nvSpPr>
        <p:spPr>
          <a:xfrm>
            <a:off x="0" y="1201423"/>
            <a:ext cx="91440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a with title">
  <p:cSld name="Media with title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42"/>
          <p:cNvSpPr txBox="1"/>
          <p:nvPr>
            <p:ph type="title"/>
          </p:nvPr>
        </p:nvSpPr>
        <p:spPr>
          <a:xfrm>
            <a:off x="343932" y="152402"/>
            <a:ext cx="7962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2" name="Google Shape;1042;p42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3" name="Google Shape;1043;p42"/>
          <p:cNvSpPr/>
          <p:nvPr>
            <p:ph idx="2" type="media"/>
          </p:nvPr>
        </p:nvSpPr>
        <p:spPr>
          <a:xfrm>
            <a:off x="-4011" y="1200629"/>
            <a:ext cx="9144000" cy="3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media with logo">
  <p:cSld name="Device media with logo"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3"/>
          <p:cNvSpPr/>
          <p:nvPr/>
        </p:nvSpPr>
        <p:spPr>
          <a:xfrm>
            <a:off x="0" y="2379"/>
            <a:ext cx="49197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46" name="Google Shape;1046;p43"/>
          <p:cNvPicPr preferRelativeResize="0"/>
          <p:nvPr/>
        </p:nvPicPr>
        <p:blipFill/>
        <p:spPr>
          <a:xfrm>
            <a:off x="1436851" y="422928"/>
            <a:ext cx="2046000" cy="429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47" name="Google Shape;1047;p43"/>
          <p:cNvSpPr/>
          <p:nvPr>
            <p:ph idx="2" type="pic"/>
          </p:nvPr>
        </p:nvSpPr>
        <p:spPr>
          <a:xfrm>
            <a:off x="5486400" y="1810459"/>
            <a:ext cx="31242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8" name="Google Shape;1048;p43"/>
          <p:cNvSpPr/>
          <p:nvPr>
            <p:ph idx="3" type="media"/>
          </p:nvPr>
        </p:nvSpPr>
        <p:spPr>
          <a:xfrm>
            <a:off x="1545463" y="982383"/>
            <a:ext cx="1828800" cy="3197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25" lIns="145075" spcFirstLastPara="1" rIns="145075" wrap="square" tIns="725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9" name="Google Shape;1049;p43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a device with logo">
  <p:cSld name="Media device with logo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44"/>
          <p:cNvSpPr/>
          <p:nvPr>
            <p:ph idx="2" type="pic"/>
          </p:nvPr>
        </p:nvSpPr>
        <p:spPr>
          <a:xfrm>
            <a:off x="304800" y="2098266"/>
            <a:ext cx="22860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52" name="Google Shape;1052;p44"/>
          <p:cNvSpPr/>
          <p:nvPr/>
        </p:nvSpPr>
        <p:spPr>
          <a:xfrm>
            <a:off x="2836325" y="2379"/>
            <a:ext cx="63078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3" name="Google Shape;1053;p44"/>
          <p:cNvPicPr preferRelativeResize="0"/>
          <p:nvPr/>
        </p:nvPicPr>
        <p:blipFill rotWithShape="1">
          <a:blip r:embed="rId2">
            <a:alphaModFix/>
          </a:blip>
          <a:srcRect b="14026" l="0" r="0" t="-929"/>
          <a:stretch/>
        </p:blipFill>
        <p:spPr>
          <a:xfrm>
            <a:off x="3133276" y="750553"/>
            <a:ext cx="5779725" cy="349605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1054" name="Google Shape;1054;p44"/>
          <p:cNvSpPr/>
          <p:nvPr>
            <p:ph idx="3" type="media"/>
          </p:nvPr>
        </p:nvSpPr>
        <p:spPr>
          <a:xfrm>
            <a:off x="3134894" y="1086559"/>
            <a:ext cx="57804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055" name="Google Shape;10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62" y="4811531"/>
            <a:ext cx="797604" cy="27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logo">
  <p:cSld name="Blank with logo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5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ack">
  <p:cSld name="Blank Black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46"/>
          <p:cNvSpPr/>
          <p:nvPr/>
        </p:nvSpPr>
        <p:spPr>
          <a:xfrm>
            <a:off x="-4119" y="0"/>
            <a:ext cx="9148200" cy="51435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">
  <p:cSld name="Bullet"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8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7" name="Google Shape;1067;p48"/>
          <p:cNvSpPr txBox="1"/>
          <p:nvPr>
            <p:ph idx="1" type="body"/>
          </p:nvPr>
        </p:nvSpPr>
        <p:spPr>
          <a:xfrm>
            <a:off x="343932" y="1219203"/>
            <a:ext cx="7962000" cy="3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Calibri"/>
              <a:buChar char="‒"/>
              <a:defRPr sz="14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Char char="‒"/>
              <a:defRPr sz="12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8" name="Google Shape;1068;p48"/>
          <p:cNvSpPr txBox="1"/>
          <p:nvPr>
            <p:ph idx="2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title">
  <p:cSld name="Title with subtitle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9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1" name="Google Shape;1071;p49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>
  <p:cSld name="Title">
    <p:bg>
      <p:bgPr>
        <a:solidFill>
          <a:srgbClr val="1F2C33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24899" cy="51340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4" name="Google Shape;1074;p50"/>
          <p:cNvCxnSpPr/>
          <p:nvPr/>
        </p:nvCxnSpPr>
        <p:spPr>
          <a:xfrm>
            <a:off x="694943" y="3218696"/>
            <a:ext cx="372000" cy="0"/>
          </a:xfrm>
          <a:prstGeom prst="straightConnector1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75" name="Google Shape;107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850" y="672027"/>
            <a:ext cx="1316494" cy="452609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50"/>
          <p:cNvSpPr txBox="1"/>
          <p:nvPr>
            <p:ph idx="1" type="body"/>
          </p:nvPr>
        </p:nvSpPr>
        <p:spPr>
          <a:xfrm>
            <a:off x="586714" y="3409182"/>
            <a:ext cx="45645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7" name="Google Shape;1077;p50"/>
          <p:cNvSpPr txBox="1"/>
          <p:nvPr>
            <p:ph idx="2" type="body"/>
          </p:nvPr>
        </p:nvSpPr>
        <p:spPr>
          <a:xfrm>
            <a:off x="578803" y="1412301"/>
            <a:ext cx="52581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‒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bg>
      <p:bgPr>
        <a:solidFill>
          <a:schemeClr val="accent1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80" name="Google Shape;1080;p51"/>
          <p:cNvGrpSpPr/>
          <p:nvPr/>
        </p:nvGrpSpPr>
        <p:grpSpPr>
          <a:xfrm>
            <a:off x="4240796" y="550313"/>
            <a:ext cx="662948" cy="577222"/>
            <a:chOff x="688975" y="1885950"/>
            <a:chExt cx="484505" cy="421853"/>
          </a:xfrm>
        </p:grpSpPr>
        <p:sp>
          <p:nvSpPr>
            <p:cNvPr id="1081" name="Google Shape;1081;p51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47B2FF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83" name="Google Shape;1083;p51"/>
          <p:cNvSpPr txBox="1"/>
          <p:nvPr>
            <p:ph idx="1" type="body"/>
          </p:nvPr>
        </p:nvSpPr>
        <p:spPr>
          <a:xfrm>
            <a:off x="1082929" y="1475489"/>
            <a:ext cx="6978600" cy="25653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4" name="Google Shape;1084;p51"/>
          <p:cNvSpPr txBox="1"/>
          <p:nvPr>
            <p:ph idx="2" type="body"/>
          </p:nvPr>
        </p:nvSpPr>
        <p:spPr>
          <a:xfrm>
            <a:off x="1079500" y="4291594"/>
            <a:ext cx="69855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0" spcFirstLastPara="1" rIns="0" wrap="square" tIns="456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dea">
  <p:cSld name="Big Idea">
    <p:bg>
      <p:bgPr>
        <a:solidFill>
          <a:srgbClr val="008F86"/>
        </a:solidFill>
      </p:bgPr>
    </p:bg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7" name="Google Shape;1087;p52"/>
          <p:cNvSpPr txBox="1"/>
          <p:nvPr>
            <p:ph idx="1" type="body"/>
          </p:nvPr>
        </p:nvSpPr>
        <p:spPr>
          <a:xfrm>
            <a:off x="952500" y="1185867"/>
            <a:ext cx="7239000" cy="2772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4000"/>
              <a:buNone/>
              <a:defRPr b="0" sz="4000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8" name="Google Shape;1088;p52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9" name="Google Shape;1089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3"/>
          <p:cNvSpPr txBox="1"/>
          <p:nvPr>
            <p:ph type="title"/>
          </p:nvPr>
        </p:nvSpPr>
        <p:spPr>
          <a:xfrm>
            <a:off x="343932" y="59476"/>
            <a:ext cx="7962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53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3" name="Google Shape;1093;p53"/>
          <p:cNvSpPr/>
          <p:nvPr>
            <p:ph idx="2" type="chart"/>
          </p:nvPr>
        </p:nvSpPr>
        <p:spPr>
          <a:xfrm>
            <a:off x="1066800" y="1429811"/>
            <a:ext cx="7010400" cy="3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">
  <p:cSld name="Transition">
    <p:bg>
      <p:bgPr>
        <a:solidFill>
          <a:srgbClr val="008F86"/>
        </a:solidFill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6" name="Google Shape;1096;p54"/>
          <p:cNvSpPr txBox="1"/>
          <p:nvPr>
            <p:ph idx="1" type="body"/>
          </p:nvPr>
        </p:nvSpPr>
        <p:spPr>
          <a:xfrm>
            <a:off x="718820" y="739141"/>
            <a:ext cx="6972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7" name="Google Shape;1097;p54"/>
          <p:cNvSpPr txBox="1"/>
          <p:nvPr>
            <p:ph idx="2" type="body"/>
          </p:nvPr>
        </p:nvSpPr>
        <p:spPr>
          <a:xfrm>
            <a:off x="718820" y="3174404"/>
            <a:ext cx="51867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7FFFF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98" name="Google Shape;109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map">
  <p:cSld name="Transition map">
    <p:bg>
      <p:bgPr>
        <a:solidFill>
          <a:srgbClr val="008F86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5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B6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01" name="Google Shape;1101;p55"/>
          <p:cNvGrpSpPr/>
          <p:nvPr/>
        </p:nvGrpSpPr>
        <p:grpSpPr>
          <a:xfrm>
            <a:off x="196851" y="254000"/>
            <a:ext cx="8782050" cy="4621223"/>
            <a:chOff x="124" y="160"/>
            <a:chExt cx="5532" cy="2911"/>
          </a:xfrm>
        </p:grpSpPr>
        <p:grpSp>
          <p:nvGrpSpPr>
            <p:cNvPr id="1102" name="Google Shape;1102;p55"/>
            <p:cNvGrpSpPr/>
            <p:nvPr/>
          </p:nvGrpSpPr>
          <p:grpSpPr>
            <a:xfrm>
              <a:off x="124" y="160"/>
              <a:ext cx="2575" cy="2302"/>
              <a:chOff x="124" y="160"/>
              <a:chExt cx="2575" cy="2302"/>
            </a:xfrm>
          </p:grpSpPr>
          <p:sp>
            <p:nvSpPr>
              <p:cNvPr id="1103" name="Google Shape;1103;p55"/>
              <p:cNvSpPr/>
              <p:nvPr/>
            </p:nvSpPr>
            <p:spPr>
              <a:xfrm>
                <a:off x="1033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4" name="Google Shape;1104;p55"/>
              <p:cNvSpPr/>
              <p:nvPr/>
            </p:nvSpPr>
            <p:spPr>
              <a:xfrm>
                <a:off x="103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5" name="Google Shape;1105;p55"/>
              <p:cNvSpPr/>
              <p:nvPr/>
            </p:nvSpPr>
            <p:spPr>
              <a:xfrm>
                <a:off x="1033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6" name="Google Shape;1106;p55"/>
              <p:cNvSpPr/>
              <p:nvPr/>
            </p:nvSpPr>
            <p:spPr>
              <a:xfrm>
                <a:off x="103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7" name="Google Shape;1107;p55"/>
              <p:cNvSpPr/>
              <p:nvPr/>
            </p:nvSpPr>
            <p:spPr>
              <a:xfrm>
                <a:off x="95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8" name="Google Shape;1108;p55"/>
              <p:cNvSpPr/>
              <p:nvPr/>
            </p:nvSpPr>
            <p:spPr>
              <a:xfrm>
                <a:off x="1033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9" name="Google Shape;1109;p55"/>
              <p:cNvSpPr/>
              <p:nvPr/>
            </p:nvSpPr>
            <p:spPr>
              <a:xfrm>
                <a:off x="103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0" name="Google Shape;1110;p55"/>
              <p:cNvSpPr/>
              <p:nvPr/>
            </p:nvSpPr>
            <p:spPr>
              <a:xfrm>
                <a:off x="1033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1" name="Google Shape;1111;p55"/>
              <p:cNvSpPr/>
              <p:nvPr/>
            </p:nvSpPr>
            <p:spPr>
              <a:xfrm>
                <a:off x="103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2" name="Google Shape;1112;p55"/>
              <p:cNvSpPr/>
              <p:nvPr/>
            </p:nvSpPr>
            <p:spPr>
              <a:xfrm>
                <a:off x="103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3" name="Google Shape;1113;p55"/>
              <p:cNvSpPr/>
              <p:nvPr/>
            </p:nvSpPr>
            <p:spPr>
              <a:xfrm>
                <a:off x="103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4" name="Google Shape;1114;p55"/>
              <p:cNvSpPr/>
              <p:nvPr/>
            </p:nvSpPr>
            <p:spPr>
              <a:xfrm>
                <a:off x="103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5" name="Google Shape;1115;p55"/>
              <p:cNvSpPr/>
              <p:nvPr/>
            </p:nvSpPr>
            <p:spPr>
              <a:xfrm>
                <a:off x="103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6" name="Google Shape;1116;p55"/>
              <p:cNvSpPr/>
              <p:nvPr/>
            </p:nvSpPr>
            <p:spPr>
              <a:xfrm>
                <a:off x="1109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7" name="Google Shape;1117;p55"/>
              <p:cNvSpPr/>
              <p:nvPr/>
            </p:nvSpPr>
            <p:spPr>
              <a:xfrm>
                <a:off x="1109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8" name="Google Shape;1118;p55"/>
              <p:cNvSpPr/>
              <p:nvPr/>
            </p:nvSpPr>
            <p:spPr>
              <a:xfrm>
                <a:off x="1109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9" name="Google Shape;1119;p55"/>
              <p:cNvSpPr/>
              <p:nvPr/>
            </p:nvSpPr>
            <p:spPr>
              <a:xfrm>
                <a:off x="1109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0" name="Google Shape;1120;p55"/>
              <p:cNvSpPr/>
              <p:nvPr/>
            </p:nvSpPr>
            <p:spPr>
              <a:xfrm>
                <a:off x="1109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1" name="Google Shape;1121;p55"/>
              <p:cNvSpPr/>
              <p:nvPr/>
            </p:nvSpPr>
            <p:spPr>
              <a:xfrm>
                <a:off x="1109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2" name="Google Shape;1122;p55"/>
              <p:cNvSpPr/>
              <p:nvPr/>
            </p:nvSpPr>
            <p:spPr>
              <a:xfrm>
                <a:off x="1109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3" name="Google Shape;1123;p55"/>
              <p:cNvSpPr/>
              <p:nvPr/>
            </p:nvSpPr>
            <p:spPr>
              <a:xfrm>
                <a:off x="1109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4" name="Google Shape;1124;p55"/>
              <p:cNvSpPr/>
              <p:nvPr/>
            </p:nvSpPr>
            <p:spPr>
              <a:xfrm>
                <a:off x="1109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5" name="Google Shape;1125;p55"/>
              <p:cNvSpPr/>
              <p:nvPr/>
            </p:nvSpPr>
            <p:spPr>
              <a:xfrm>
                <a:off x="1033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6" name="Google Shape;1126;p55"/>
              <p:cNvSpPr/>
              <p:nvPr/>
            </p:nvSpPr>
            <p:spPr>
              <a:xfrm>
                <a:off x="1109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7" name="Google Shape;1127;p55"/>
              <p:cNvSpPr/>
              <p:nvPr/>
            </p:nvSpPr>
            <p:spPr>
              <a:xfrm>
                <a:off x="1109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8" name="Google Shape;1128;p55"/>
              <p:cNvSpPr/>
              <p:nvPr/>
            </p:nvSpPr>
            <p:spPr>
              <a:xfrm>
                <a:off x="1109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29" name="Google Shape;1129;p55"/>
              <p:cNvSpPr/>
              <p:nvPr/>
            </p:nvSpPr>
            <p:spPr>
              <a:xfrm>
                <a:off x="1109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0" name="Google Shape;1130;p55"/>
              <p:cNvSpPr/>
              <p:nvPr/>
            </p:nvSpPr>
            <p:spPr>
              <a:xfrm>
                <a:off x="1109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1" name="Google Shape;1131;p55"/>
              <p:cNvSpPr/>
              <p:nvPr/>
            </p:nvSpPr>
            <p:spPr>
              <a:xfrm>
                <a:off x="1109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2" name="Google Shape;1132;p55"/>
              <p:cNvSpPr/>
              <p:nvPr/>
            </p:nvSpPr>
            <p:spPr>
              <a:xfrm>
                <a:off x="88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3" name="Google Shape;1133;p55"/>
              <p:cNvSpPr/>
              <p:nvPr/>
            </p:nvSpPr>
            <p:spPr>
              <a:xfrm>
                <a:off x="88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4" name="Google Shape;1134;p55"/>
              <p:cNvSpPr/>
              <p:nvPr/>
            </p:nvSpPr>
            <p:spPr>
              <a:xfrm>
                <a:off x="118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5" name="Google Shape;1135;p55"/>
              <p:cNvSpPr/>
              <p:nvPr/>
            </p:nvSpPr>
            <p:spPr>
              <a:xfrm>
                <a:off x="88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6" name="Google Shape;1136;p55"/>
              <p:cNvSpPr/>
              <p:nvPr/>
            </p:nvSpPr>
            <p:spPr>
              <a:xfrm>
                <a:off x="88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7" name="Google Shape;1137;p55"/>
              <p:cNvSpPr/>
              <p:nvPr/>
            </p:nvSpPr>
            <p:spPr>
              <a:xfrm>
                <a:off x="88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8" name="Google Shape;1138;p55"/>
              <p:cNvSpPr/>
              <p:nvPr/>
            </p:nvSpPr>
            <p:spPr>
              <a:xfrm>
                <a:off x="88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39" name="Google Shape;1139;p55"/>
              <p:cNvSpPr/>
              <p:nvPr/>
            </p:nvSpPr>
            <p:spPr>
              <a:xfrm>
                <a:off x="88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0" name="Google Shape;1140;p55"/>
              <p:cNvSpPr/>
              <p:nvPr/>
            </p:nvSpPr>
            <p:spPr>
              <a:xfrm>
                <a:off x="88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1" name="Google Shape;1141;p55"/>
              <p:cNvSpPr/>
              <p:nvPr/>
            </p:nvSpPr>
            <p:spPr>
              <a:xfrm>
                <a:off x="88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2" name="Google Shape;1142;p55"/>
              <p:cNvSpPr/>
              <p:nvPr/>
            </p:nvSpPr>
            <p:spPr>
              <a:xfrm>
                <a:off x="88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3" name="Google Shape;1143;p55"/>
              <p:cNvSpPr/>
              <p:nvPr/>
            </p:nvSpPr>
            <p:spPr>
              <a:xfrm>
                <a:off x="88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4" name="Google Shape;1144;p55"/>
              <p:cNvSpPr/>
              <p:nvPr/>
            </p:nvSpPr>
            <p:spPr>
              <a:xfrm>
                <a:off x="80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5" name="Google Shape;1145;p55"/>
              <p:cNvSpPr/>
              <p:nvPr/>
            </p:nvSpPr>
            <p:spPr>
              <a:xfrm>
                <a:off x="957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6" name="Google Shape;1146;p55"/>
              <p:cNvSpPr/>
              <p:nvPr/>
            </p:nvSpPr>
            <p:spPr>
              <a:xfrm>
                <a:off x="95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7" name="Google Shape;1147;p55"/>
              <p:cNvSpPr/>
              <p:nvPr/>
            </p:nvSpPr>
            <p:spPr>
              <a:xfrm>
                <a:off x="95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8" name="Google Shape;1148;p55"/>
              <p:cNvSpPr/>
              <p:nvPr/>
            </p:nvSpPr>
            <p:spPr>
              <a:xfrm>
                <a:off x="95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9" name="Google Shape;1149;p55"/>
              <p:cNvSpPr/>
              <p:nvPr/>
            </p:nvSpPr>
            <p:spPr>
              <a:xfrm>
                <a:off x="95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0" name="Google Shape;1150;p55"/>
              <p:cNvSpPr/>
              <p:nvPr/>
            </p:nvSpPr>
            <p:spPr>
              <a:xfrm>
                <a:off x="95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1" name="Google Shape;1151;p55"/>
              <p:cNvSpPr/>
              <p:nvPr/>
            </p:nvSpPr>
            <p:spPr>
              <a:xfrm>
                <a:off x="95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2" name="Google Shape;1152;p55"/>
              <p:cNvSpPr/>
              <p:nvPr/>
            </p:nvSpPr>
            <p:spPr>
              <a:xfrm>
                <a:off x="88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3" name="Google Shape;1153;p55"/>
              <p:cNvSpPr/>
              <p:nvPr/>
            </p:nvSpPr>
            <p:spPr>
              <a:xfrm>
                <a:off x="95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4" name="Google Shape;1154;p55"/>
              <p:cNvSpPr/>
              <p:nvPr/>
            </p:nvSpPr>
            <p:spPr>
              <a:xfrm>
                <a:off x="95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5" name="Google Shape;1155;p55"/>
              <p:cNvSpPr/>
              <p:nvPr/>
            </p:nvSpPr>
            <p:spPr>
              <a:xfrm>
                <a:off x="95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6" name="Google Shape;1156;p55"/>
              <p:cNvSpPr/>
              <p:nvPr/>
            </p:nvSpPr>
            <p:spPr>
              <a:xfrm>
                <a:off x="95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7" name="Google Shape;1157;p55"/>
              <p:cNvSpPr/>
              <p:nvPr/>
            </p:nvSpPr>
            <p:spPr>
              <a:xfrm>
                <a:off x="95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8" name="Google Shape;1158;p55"/>
              <p:cNvSpPr/>
              <p:nvPr/>
            </p:nvSpPr>
            <p:spPr>
              <a:xfrm>
                <a:off x="1490" y="191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59" name="Google Shape;1159;p55"/>
              <p:cNvSpPr/>
              <p:nvPr/>
            </p:nvSpPr>
            <p:spPr>
              <a:xfrm>
                <a:off x="1490" y="174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56" y="66"/>
                    </a:move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0" name="Google Shape;1160;p55"/>
              <p:cNvSpPr/>
              <p:nvPr/>
            </p:nvSpPr>
            <p:spPr>
              <a:xfrm>
                <a:off x="1490" y="2091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1" name="Google Shape;1161;p55"/>
              <p:cNvSpPr/>
              <p:nvPr/>
            </p:nvSpPr>
            <p:spPr>
              <a:xfrm>
                <a:off x="1490" y="138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2" name="Google Shape;1162;p55"/>
              <p:cNvSpPr/>
              <p:nvPr/>
            </p:nvSpPr>
            <p:spPr>
              <a:xfrm>
                <a:off x="13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3" name="Google Shape;1163;p55"/>
              <p:cNvSpPr/>
              <p:nvPr/>
            </p:nvSpPr>
            <p:spPr>
              <a:xfrm>
                <a:off x="1490" y="199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4" name="Google Shape;1164;p55"/>
              <p:cNvSpPr/>
              <p:nvPr/>
            </p:nvSpPr>
            <p:spPr>
              <a:xfrm>
                <a:off x="1490" y="1125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5" name="Google Shape;1165;p55"/>
              <p:cNvSpPr/>
              <p:nvPr/>
            </p:nvSpPr>
            <p:spPr>
              <a:xfrm>
                <a:off x="1490" y="1039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6" name="Google Shape;1166;p55"/>
              <p:cNvSpPr/>
              <p:nvPr/>
            </p:nvSpPr>
            <p:spPr>
              <a:xfrm>
                <a:off x="1490" y="2177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7" name="Google Shape;1167;p55"/>
              <p:cNvSpPr/>
              <p:nvPr/>
            </p:nvSpPr>
            <p:spPr>
              <a:xfrm>
                <a:off x="1490" y="1298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8" name="Google Shape;1168;p55"/>
              <p:cNvSpPr/>
              <p:nvPr/>
            </p:nvSpPr>
            <p:spPr>
              <a:xfrm>
                <a:off x="1490" y="121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69" name="Google Shape;1169;p55"/>
              <p:cNvSpPr/>
              <p:nvPr/>
            </p:nvSpPr>
            <p:spPr>
              <a:xfrm>
                <a:off x="1490" y="952"/>
                <a:ext cx="72" cy="61"/>
              </a:xfrm>
              <a:custGeom>
                <a:rect b="b" l="l" r="r" t="t"/>
                <a:pathLst>
                  <a:path extrusionOk="0" h="61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0" name="Google Shape;1170;p55"/>
              <p:cNvSpPr/>
              <p:nvPr/>
            </p:nvSpPr>
            <p:spPr>
              <a:xfrm>
                <a:off x="1490" y="25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1" name="Google Shape;1171;p55"/>
              <p:cNvSpPr/>
              <p:nvPr/>
            </p:nvSpPr>
            <p:spPr>
              <a:xfrm>
                <a:off x="1490" y="160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2" name="Google Shape;1172;p55"/>
              <p:cNvSpPr/>
              <p:nvPr/>
            </p:nvSpPr>
            <p:spPr>
              <a:xfrm>
                <a:off x="1490" y="602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3" name="Google Shape;1173;p55"/>
              <p:cNvSpPr/>
              <p:nvPr/>
            </p:nvSpPr>
            <p:spPr>
              <a:xfrm>
                <a:off x="118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4" name="Google Shape;1174;p55"/>
              <p:cNvSpPr/>
              <p:nvPr/>
            </p:nvSpPr>
            <p:spPr>
              <a:xfrm>
                <a:off x="1490" y="861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5" name="Google Shape;1175;p55"/>
              <p:cNvSpPr/>
              <p:nvPr/>
            </p:nvSpPr>
            <p:spPr>
              <a:xfrm>
                <a:off x="1262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6" name="Google Shape;1176;p55"/>
              <p:cNvSpPr/>
              <p:nvPr/>
            </p:nvSpPr>
            <p:spPr>
              <a:xfrm>
                <a:off x="1186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7" name="Google Shape;1177;p55"/>
              <p:cNvSpPr/>
              <p:nvPr/>
            </p:nvSpPr>
            <p:spPr>
              <a:xfrm>
                <a:off x="1262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8" name="Google Shape;1178;p55"/>
              <p:cNvSpPr/>
              <p:nvPr/>
            </p:nvSpPr>
            <p:spPr>
              <a:xfrm>
                <a:off x="12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9" name="Google Shape;1179;p55"/>
              <p:cNvSpPr/>
              <p:nvPr/>
            </p:nvSpPr>
            <p:spPr>
              <a:xfrm>
                <a:off x="12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0" name="Google Shape;1180;p55"/>
              <p:cNvSpPr/>
              <p:nvPr/>
            </p:nvSpPr>
            <p:spPr>
              <a:xfrm>
                <a:off x="12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1" name="Google Shape;1181;p55"/>
              <p:cNvSpPr/>
              <p:nvPr/>
            </p:nvSpPr>
            <p:spPr>
              <a:xfrm>
                <a:off x="1262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2" name="Google Shape;1182;p55"/>
              <p:cNvSpPr/>
              <p:nvPr/>
            </p:nvSpPr>
            <p:spPr>
              <a:xfrm>
                <a:off x="12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3" name="Google Shape;1183;p55"/>
              <p:cNvSpPr/>
              <p:nvPr/>
            </p:nvSpPr>
            <p:spPr>
              <a:xfrm>
                <a:off x="12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4" name="Google Shape;1184;p55"/>
              <p:cNvSpPr/>
              <p:nvPr/>
            </p:nvSpPr>
            <p:spPr>
              <a:xfrm>
                <a:off x="1186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5" name="Google Shape;1185;p55"/>
              <p:cNvSpPr/>
              <p:nvPr/>
            </p:nvSpPr>
            <p:spPr>
              <a:xfrm>
                <a:off x="1186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6" name="Google Shape;1186;p55"/>
              <p:cNvSpPr/>
              <p:nvPr/>
            </p:nvSpPr>
            <p:spPr>
              <a:xfrm>
                <a:off x="118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7" name="Google Shape;1187;p55"/>
              <p:cNvSpPr/>
              <p:nvPr/>
            </p:nvSpPr>
            <p:spPr>
              <a:xfrm>
                <a:off x="118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8" name="Google Shape;1188;p55"/>
              <p:cNvSpPr/>
              <p:nvPr/>
            </p:nvSpPr>
            <p:spPr>
              <a:xfrm>
                <a:off x="118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89" name="Google Shape;1189;p55"/>
              <p:cNvSpPr/>
              <p:nvPr/>
            </p:nvSpPr>
            <p:spPr>
              <a:xfrm>
                <a:off x="118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0" name="Google Shape;1190;p55"/>
              <p:cNvSpPr/>
              <p:nvPr/>
            </p:nvSpPr>
            <p:spPr>
              <a:xfrm>
                <a:off x="118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1" name="Google Shape;1191;p55"/>
              <p:cNvSpPr/>
              <p:nvPr/>
            </p:nvSpPr>
            <p:spPr>
              <a:xfrm>
                <a:off x="118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2" name="Google Shape;1192;p55"/>
              <p:cNvSpPr/>
              <p:nvPr/>
            </p:nvSpPr>
            <p:spPr>
              <a:xfrm>
                <a:off x="118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3" name="Google Shape;1193;p55"/>
              <p:cNvSpPr/>
              <p:nvPr/>
            </p:nvSpPr>
            <p:spPr>
              <a:xfrm>
                <a:off x="118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4" name="Google Shape;1194;p55"/>
              <p:cNvSpPr/>
              <p:nvPr/>
            </p:nvSpPr>
            <p:spPr>
              <a:xfrm>
                <a:off x="118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5" name="Google Shape;1195;p55"/>
              <p:cNvSpPr/>
              <p:nvPr/>
            </p:nvSpPr>
            <p:spPr>
              <a:xfrm>
                <a:off x="13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6" name="Google Shape;1196;p55"/>
              <p:cNvSpPr/>
              <p:nvPr/>
            </p:nvSpPr>
            <p:spPr>
              <a:xfrm>
                <a:off x="13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7" name="Google Shape;1197;p55"/>
              <p:cNvSpPr/>
              <p:nvPr/>
            </p:nvSpPr>
            <p:spPr>
              <a:xfrm>
                <a:off x="133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8" name="Google Shape;1198;p55"/>
              <p:cNvSpPr/>
              <p:nvPr/>
            </p:nvSpPr>
            <p:spPr>
              <a:xfrm>
                <a:off x="133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99" name="Google Shape;1199;p55"/>
              <p:cNvSpPr/>
              <p:nvPr/>
            </p:nvSpPr>
            <p:spPr>
              <a:xfrm>
                <a:off x="133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0" name="Google Shape;1200;p55"/>
              <p:cNvSpPr/>
              <p:nvPr/>
            </p:nvSpPr>
            <p:spPr>
              <a:xfrm>
                <a:off x="133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1" name="Google Shape;1201;p55"/>
              <p:cNvSpPr/>
              <p:nvPr/>
            </p:nvSpPr>
            <p:spPr>
              <a:xfrm>
                <a:off x="12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2" name="Google Shape;1202;p55"/>
              <p:cNvSpPr/>
              <p:nvPr/>
            </p:nvSpPr>
            <p:spPr>
              <a:xfrm>
                <a:off x="13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3" name="Google Shape;1203;p55"/>
              <p:cNvSpPr/>
              <p:nvPr/>
            </p:nvSpPr>
            <p:spPr>
              <a:xfrm>
                <a:off x="13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4" name="Google Shape;1204;p55"/>
              <p:cNvSpPr/>
              <p:nvPr/>
            </p:nvSpPr>
            <p:spPr>
              <a:xfrm>
                <a:off x="13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5" name="Google Shape;1205;p55"/>
              <p:cNvSpPr/>
              <p:nvPr/>
            </p:nvSpPr>
            <p:spPr>
              <a:xfrm>
                <a:off x="133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6" name="Google Shape;1206;p55"/>
              <p:cNvSpPr/>
              <p:nvPr/>
            </p:nvSpPr>
            <p:spPr>
              <a:xfrm>
                <a:off x="13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7" name="Google Shape;1207;p55"/>
              <p:cNvSpPr/>
              <p:nvPr/>
            </p:nvSpPr>
            <p:spPr>
              <a:xfrm>
                <a:off x="12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8" name="Google Shape;1208;p55"/>
              <p:cNvSpPr/>
              <p:nvPr/>
            </p:nvSpPr>
            <p:spPr>
              <a:xfrm>
                <a:off x="200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9" name="Google Shape;1209;p55"/>
              <p:cNvSpPr/>
              <p:nvPr/>
            </p:nvSpPr>
            <p:spPr>
              <a:xfrm>
                <a:off x="200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0" name="Google Shape;1210;p55"/>
              <p:cNvSpPr/>
              <p:nvPr/>
            </p:nvSpPr>
            <p:spPr>
              <a:xfrm>
                <a:off x="200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1" name="Google Shape;1211;p55"/>
              <p:cNvSpPr/>
              <p:nvPr/>
            </p:nvSpPr>
            <p:spPr>
              <a:xfrm>
                <a:off x="20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2" name="Google Shape;1212;p55"/>
              <p:cNvSpPr/>
              <p:nvPr/>
            </p:nvSpPr>
            <p:spPr>
              <a:xfrm>
                <a:off x="35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3" name="Google Shape;1213;p55"/>
              <p:cNvSpPr/>
              <p:nvPr/>
            </p:nvSpPr>
            <p:spPr>
              <a:xfrm>
                <a:off x="353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4" name="Google Shape;1214;p55"/>
              <p:cNvSpPr/>
              <p:nvPr/>
            </p:nvSpPr>
            <p:spPr>
              <a:xfrm>
                <a:off x="276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5" name="Google Shape;1215;p55"/>
              <p:cNvSpPr/>
              <p:nvPr/>
            </p:nvSpPr>
            <p:spPr>
              <a:xfrm>
                <a:off x="276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6" name="Google Shape;1216;p55"/>
              <p:cNvSpPr/>
              <p:nvPr/>
            </p:nvSpPr>
            <p:spPr>
              <a:xfrm>
                <a:off x="276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7" name="Google Shape;1217;p55"/>
              <p:cNvSpPr/>
              <p:nvPr/>
            </p:nvSpPr>
            <p:spPr>
              <a:xfrm>
                <a:off x="124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8" name="Google Shape;1218;p55"/>
              <p:cNvSpPr/>
              <p:nvPr/>
            </p:nvSpPr>
            <p:spPr>
              <a:xfrm>
                <a:off x="728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61" y="66"/>
                    </a:move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19" name="Google Shape;1219;p55"/>
              <p:cNvSpPr/>
              <p:nvPr/>
            </p:nvSpPr>
            <p:spPr>
              <a:xfrm>
                <a:off x="728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0" name="Google Shape;1220;p55"/>
              <p:cNvSpPr/>
              <p:nvPr/>
            </p:nvSpPr>
            <p:spPr>
              <a:xfrm>
                <a:off x="728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1" name="Google Shape;1221;p55"/>
              <p:cNvSpPr/>
              <p:nvPr/>
            </p:nvSpPr>
            <p:spPr>
              <a:xfrm>
                <a:off x="728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2" name="Google Shape;1222;p55"/>
              <p:cNvSpPr/>
              <p:nvPr/>
            </p:nvSpPr>
            <p:spPr>
              <a:xfrm>
                <a:off x="728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3" name="Google Shape;1223;p55"/>
              <p:cNvSpPr/>
              <p:nvPr/>
            </p:nvSpPr>
            <p:spPr>
              <a:xfrm>
                <a:off x="728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4" name="Google Shape;1224;p55"/>
              <p:cNvSpPr/>
              <p:nvPr/>
            </p:nvSpPr>
            <p:spPr>
              <a:xfrm>
                <a:off x="728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5" name="Google Shape;1225;p55"/>
              <p:cNvSpPr/>
              <p:nvPr/>
            </p:nvSpPr>
            <p:spPr>
              <a:xfrm>
                <a:off x="728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6" name="Google Shape;1226;p55"/>
              <p:cNvSpPr/>
              <p:nvPr/>
            </p:nvSpPr>
            <p:spPr>
              <a:xfrm>
                <a:off x="728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7" name="Google Shape;1227;p55"/>
              <p:cNvSpPr/>
              <p:nvPr/>
            </p:nvSpPr>
            <p:spPr>
              <a:xfrm>
                <a:off x="80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8" name="Google Shape;1228;p55"/>
              <p:cNvSpPr/>
              <p:nvPr/>
            </p:nvSpPr>
            <p:spPr>
              <a:xfrm>
                <a:off x="80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29" name="Google Shape;1229;p55"/>
              <p:cNvSpPr/>
              <p:nvPr/>
            </p:nvSpPr>
            <p:spPr>
              <a:xfrm>
                <a:off x="80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0" name="Google Shape;1230;p55"/>
              <p:cNvSpPr/>
              <p:nvPr/>
            </p:nvSpPr>
            <p:spPr>
              <a:xfrm>
                <a:off x="80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1" name="Google Shape;1231;p55"/>
              <p:cNvSpPr/>
              <p:nvPr/>
            </p:nvSpPr>
            <p:spPr>
              <a:xfrm>
                <a:off x="728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2" name="Google Shape;1232;p55"/>
              <p:cNvSpPr/>
              <p:nvPr/>
            </p:nvSpPr>
            <p:spPr>
              <a:xfrm>
                <a:off x="80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3" name="Google Shape;1233;p55"/>
              <p:cNvSpPr/>
              <p:nvPr/>
            </p:nvSpPr>
            <p:spPr>
              <a:xfrm>
                <a:off x="805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4" name="Google Shape;1234;p55"/>
              <p:cNvSpPr/>
              <p:nvPr/>
            </p:nvSpPr>
            <p:spPr>
              <a:xfrm>
                <a:off x="80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5" name="Google Shape;1235;p55"/>
              <p:cNvSpPr/>
              <p:nvPr/>
            </p:nvSpPr>
            <p:spPr>
              <a:xfrm>
                <a:off x="80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6" name="Google Shape;1236;p55"/>
              <p:cNvSpPr/>
              <p:nvPr/>
            </p:nvSpPr>
            <p:spPr>
              <a:xfrm>
                <a:off x="80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7" name="Google Shape;1237;p55"/>
              <p:cNvSpPr/>
              <p:nvPr/>
            </p:nvSpPr>
            <p:spPr>
              <a:xfrm>
                <a:off x="80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8" name="Google Shape;1238;p55"/>
              <p:cNvSpPr/>
              <p:nvPr/>
            </p:nvSpPr>
            <p:spPr>
              <a:xfrm>
                <a:off x="65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39" name="Google Shape;1239;p55"/>
              <p:cNvSpPr/>
              <p:nvPr/>
            </p:nvSpPr>
            <p:spPr>
              <a:xfrm>
                <a:off x="42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0" name="Google Shape;1240;p55"/>
              <p:cNvSpPr/>
              <p:nvPr/>
            </p:nvSpPr>
            <p:spPr>
              <a:xfrm>
                <a:off x="12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1" name="Google Shape;1241;p55"/>
              <p:cNvSpPr/>
              <p:nvPr/>
            </p:nvSpPr>
            <p:spPr>
              <a:xfrm>
                <a:off x="57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2" name="Google Shape;1242;p55"/>
              <p:cNvSpPr/>
              <p:nvPr/>
            </p:nvSpPr>
            <p:spPr>
              <a:xfrm>
                <a:off x="20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3" name="Google Shape;1243;p55"/>
              <p:cNvSpPr/>
              <p:nvPr/>
            </p:nvSpPr>
            <p:spPr>
              <a:xfrm>
                <a:off x="276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4" name="Google Shape;1244;p55"/>
              <p:cNvSpPr/>
              <p:nvPr/>
            </p:nvSpPr>
            <p:spPr>
              <a:xfrm>
                <a:off x="35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5" name="Google Shape;1245;p55"/>
              <p:cNvSpPr/>
              <p:nvPr/>
            </p:nvSpPr>
            <p:spPr>
              <a:xfrm>
                <a:off x="505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6" name="Google Shape;1246;p55"/>
              <p:cNvSpPr/>
              <p:nvPr/>
            </p:nvSpPr>
            <p:spPr>
              <a:xfrm>
                <a:off x="505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7" name="Google Shape;1247;p55"/>
              <p:cNvSpPr/>
              <p:nvPr/>
            </p:nvSpPr>
            <p:spPr>
              <a:xfrm>
                <a:off x="42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8" name="Google Shape;1248;p55"/>
              <p:cNvSpPr/>
              <p:nvPr/>
            </p:nvSpPr>
            <p:spPr>
              <a:xfrm>
                <a:off x="505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49" name="Google Shape;1249;p55"/>
              <p:cNvSpPr/>
              <p:nvPr/>
            </p:nvSpPr>
            <p:spPr>
              <a:xfrm>
                <a:off x="42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0" name="Google Shape;1250;p55"/>
              <p:cNvSpPr/>
              <p:nvPr/>
            </p:nvSpPr>
            <p:spPr>
              <a:xfrm>
                <a:off x="505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1" name="Google Shape;1251;p55"/>
              <p:cNvSpPr/>
              <p:nvPr/>
            </p:nvSpPr>
            <p:spPr>
              <a:xfrm>
                <a:off x="42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2" name="Google Shape;1252;p55"/>
              <p:cNvSpPr/>
              <p:nvPr/>
            </p:nvSpPr>
            <p:spPr>
              <a:xfrm>
                <a:off x="65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3" name="Google Shape;1253;p55"/>
              <p:cNvSpPr/>
              <p:nvPr/>
            </p:nvSpPr>
            <p:spPr>
              <a:xfrm>
                <a:off x="652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4" name="Google Shape;1254;p55"/>
              <p:cNvSpPr/>
              <p:nvPr/>
            </p:nvSpPr>
            <p:spPr>
              <a:xfrm>
                <a:off x="65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5" name="Google Shape;1255;p55"/>
              <p:cNvSpPr/>
              <p:nvPr/>
            </p:nvSpPr>
            <p:spPr>
              <a:xfrm>
                <a:off x="65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6" name="Google Shape;1256;p55"/>
              <p:cNvSpPr/>
              <p:nvPr/>
            </p:nvSpPr>
            <p:spPr>
              <a:xfrm>
                <a:off x="65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7" name="Google Shape;1257;p55"/>
              <p:cNvSpPr/>
              <p:nvPr/>
            </p:nvSpPr>
            <p:spPr>
              <a:xfrm>
                <a:off x="576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8" name="Google Shape;1258;p55"/>
              <p:cNvSpPr/>
              <p:nvPr/>
            </p:nvSpPr>
            <p:spPr>
              <a:xfrm>
                <a:off x="576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59" name="Google Shape;1259;p55"/>
              <p:cNvSpPr/>
              <p:nvPr/>
            </p:nvSpPr>
            <p:spPr>
              <a:xfrm>
                <a:off x="576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0" name="Google Shape;1260;p55"/>
              <p:cNvSpPr/>
              <p:nvPr/>
            </p:nvSpPr>
            <p:spPr>
              <a:xfrm>
                <a:off x="576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1" name="Google Shape;1261;p55"/>
              <p:cNvSpPr/>
              <p:nvPr/>
            </p:nvSpPr>
            <p:spPr>
              <a:xfrm>
                <a:off x="2247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2" name="Google Shape;1262;p55"/>
              <p:cNvSpPr/>
              <p:nvPr/>
            </p:nvSpPr>
            <p:spPr>
              <a:xfrm>
                <a:off x="232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3" name="Google Shape;1263;p55"/>
              <p:cNvSpPr/>
              <p:nvPr/>
            </p:nvSpPr>
            <p:spPr>
              <a:xfrm>
                <a:off x="232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4" name="Google Shape;1264;p55"/>
              <p:cNvSpPr/>
              <p:nvPr/>
            </p:nvSpPr>
            <p:spPr>
              <a:xfrm>
                <a:off x="232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5" name="Google Shape;1265;p55"/>
              <p:cNvSpPr/>
              <p:nvPr/>
            </p:nvSpPr>
            <p:spPr>
              <a:xfrm>
                <a:off x="2095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6" name="Google Shape;1266;p55"/>
              <p:cNvSpPr/>
              <p:nvPr/>
            </p:nvSpPr>
            <p:spPr>
              <a:xfrm>
                <a:off x="2247" y="16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7" name="Google Shape;1267;p55"/>
              <p:cNvSpPr/>
              <p:nvPr/>
            </p:nvSpPr>
            <p:spPr>
              <a:xfrm>
                <a:off x="2171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8" name="Google Shape;1268;p55"/>
              <p:cNvSpPr/>
              <p:nvPr/>
            </p:nvSpPr>
            <p:spPr>
              <a:xfrm>
                <a:off x="2247" y="25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69" name="Google Shape;1269;p55"/>
              <p:cNvSpPr/>
              <p:nvPr/>
            </p:nvSpPr>
            <p:spPr>
              <a:xfrm>
                <a:off x="2247" y="33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0" name="Google Shape;1270;p55"/>
              <p:cNvSpPr/>
              <p:nvPr/>
            </p:nvSpPr>
            <p:spPr>
              <a:xfrm>
                <a:off x="2247" y="42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1" name="Google Shape;1271;p55"/>
              <p:cNvSpPr/>
              <p:nvPr/>
            </p:nvSpPr>
            <p:spPr>
              <a:xfrm>
                <a:off x="2171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2" name="Google Shape;1272;p55"/>
              <p:cNvSpPr/>
              <p:nvPr/>
            </p:nvSpPr>
            <p:spPr>
              <a:xfrm>
                <a:off x="2171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3" name="Google Shape;1273;p55"/>
              <p:cNvSpPr/>
              <p:nvPr/>
            </p:nvSpPr>
            <p:spPr>
              <a:xfrm>
                <a:off x="2171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4" name="Google Shape;1274;p55"/>
              <p:cNvSpPr/>
              <p:nvPr/>
            </p:nvSpPr>
            <p:spPr>
              <a:xfrm>
                <a:off x="2171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5" name="Google Shape;1275;p55"/>
              <p:cNvSpPr/>
              <p:nvPr/>
            </p:nvSpPr>
            <p:spPr>
              <a:xfrm>
                <a:off x="2171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6" name="Google Shape;1276;p55"/>
              <p:cNvSpPr/>
              <p:nvPr/>
            </p:nvSpPr>
            <p:spPr>
              <a:xfrm>
                <a:off x="254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7" name="Google Shape;1277;p55"/>
              <p:cNvSpPr/>
              <p:nvPr/>
            </p:nvSpPr>
            <p:spPr>
              <a:xfrm>
                <a:off x="254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8" name="Google Shape;1278;p55"/>
              <p:cNvSpPr/>
              <p:nvPr/>
            </p:nvSpPr>
            <p:spPr>
              <a:xfrm>
                <a:off x="254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79" name="Google Shape;1279;p55"/>
              <p:cNvSpPr/>
              <p:nvPr/>
            </p:nvSpPr>
            <p:spPr>
              <a:xfrm>
                <a:off x="254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0" name="Google Shape;1280;p55"/>
              <p:cNvSpPr/>
              <p:nvPr/>
            </p:nvSpPr>
            <p:spPr>
              <a:xfrm>
                <a:off x="254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1" name="Google Shape;1281;p55"/>
              <p:cNvSpPr/>
              <p:nvPr/>
            </p:nvSpPr>
            <p:spPr>
              <a:xfrm>
                <a:off x="2476" y="187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2" name="Google Shape;1282;p55"/>
              <p:cNvSpPr/>
              <p:nvPr/>
            </p:nvSpPr>
            <p:spPr>
              <a:xfrm>
                <a:off x="254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3" name="Google Shape;1283;p55"/>
              <p:cNvSpPr/>
              <p:nvPr/>
            </p:nvSpPr>
            <p:spPr>
              <a:xfrm>
                <a:off x="254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4" name="Google Shape;1284;p55"/>
              <p:cNvSpPr/>
              <p:nvPr/>
            </p:nvSpPr>
            <p:spPr>
              <a:xfrm>
                <a:off x="262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5" name="Google Shape;1285;p55"/>
              <p:cNvSpPr/>
              <p:nvPr/>
            </p:nvSpPr>
            <p:spPr>
              <a:xfrm>
                <a:off x="262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6" name="Google Shape;1286;p55"/>
              <p:cNvSpPr/>
              <p:nvPr/>
            </p:nvSpPr>
            <p:spPr>
              <a:xfrm>
                <a:off x="262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7" name="Google Shape;1287;p55"/>
              <p:cNvSpPr/>
              <p:nvPr/>
            </p:nvSpPr>
            <p:spPr>
              <a:xfrm>
                <a:off x="262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8" name="Google Shape;1288;p55"/>
              <p:cNvSpPr/>
              <p:nvPr/>
            </p:nvSpPr>
            <p:spPr>
              <a:xfrm>
                <a:off x="262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89" name="Google Shape;1289;p55"/>
              <p:cNvSpPr/>
              <p:nvPr/>
            </p:nvSpPr>
            <p:spPr>
              <a:xfrm>
                <a:off x="262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0" name="Google Shape;1290;p55"/>
              <p:cNvSpPr/>
              <p:nvPr/>
            </p:nvSpPr>
            <p:spPr>
              <a:xfrm>
                <a:off x="2623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1" name="Google Shape;1291;p55"/>
              <p:cNvSpPr/>
              <p:nvPr/>
            </p:nvSpPr>
            <p:spPr>
              <a:xfrm>
                <a:off x="262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2" name="Google Shape;1292;p55"/>
              <p:cNvSpPr/>
              <p:nvPr/>
            </p:nvSpPr>
            <p:spPr>
              <a:xfrm>
                <a:off x="262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3" name="Google Shape;1293;p55"/>
              <p:cNvSpPr/>
              <p:nvPr/>
            </p:nvSpPr>
            <p:spPr>
              <a:xfrm>
                <a:off x="232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4" name="Google Shape;1294;p55"/>
              <p:cNvSpPr/>
              <p:nvPr/>
            </p:nvSpPr>
            <p:spPr>
              <a:xfrm>
                <a:off x="240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5" name="Google Shape;1295;p55"/>
              <p:cNvSpPr/>
              <p:nvPr/>
            </p:nvSpPr>
            <p:spPr>
              <a:xfrm>
                <a:off x="2476" y="178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6" name="Google Shape;1296;p55"/>
              <p:cNvSpPr/>
              <p:nvPr/>
            </p:nvSpPr>
            <p:spPr>
              <a:xfrm>
                <a:off x="2476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7" name="Google Shape;1297;p55"/>
              <p:cNvSpPr/>
              <p:nvPr/>
            </p:nvSpPr>
            <p:spPr>
              <a:xfrm>
                <a:off x="17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8" name="Google Shape;1298;p55"/>
              <p:cNvSpPr/>
              <p:nvPr/>
            </p:nvSpPr>
            <p:spPr>
              <a:xfrm>
                <a:off x="17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99" name="Google Shape;1299;p55"/>
              <p:cNvSpPr/>
              <p:nvPr/>
            </p:nvSpPr>
            <p:spPr>
              <a:xfrm>
                <a:off x="1714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0" name="Google Shape;1300;p55"/>
              <p:cNvSpPr/>
              <p:nvPr/>
            </p:nvSpPr>
            <p:spPr>
              <a:xfrm>
                <a:off x="17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61" y="61"/>
                    </a:move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1" name="Google Shape;1301;p55"/>
              <p:cNvSpPr/>
              <p:nvPr/>
            </p:nvSpPr>
            <p:spPr>
              <a:xfrm>
                <a:off x="171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2" name="Google Shape;1302;p55"/>
              <p:cNvSpPr/>
              <p:nvPr/>
            </p:nvSpPr>
            <p:spPr>
              <a:xfrm>
                <a:off x="171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03" name="Google Shape;1303;p55"/>
            <p:cNvGrpSpPr/>
            <p:nvPr/>
          </p:nvGrpSpPr>
          <p:grpSpPr>
            <a:xfrm>
              <a:off x="1414" y="160"/>
              <a:ext cx="4242" cy="2911"/>
              <a:chOff x="1414" y="160"/>
              <a:chExt cx="4242" cy="2911"/>
            </a:xfrm>
          </p:grpSpPr>
          <p:sp>
            <p:nvSpPr>
              <p:cNvPr id="1304" name="Google Shape;1304;p55"/>
              <p:cNvSpPr/>
              <p:nvPr/>
            </p:nvSpPr>
            <p:spPr>
              <a:xfrm>
                <a:off x="171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5" name="Google Shape;1305;p55"/>
              <p:cNvSpPr/>
              <p:nvPr/>
            </p:nvSpPr>
            <p:spPr>
              <a:xfrm>
                <a:off x="17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1" y="66"/>
                    </a:move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6" name="Google Shape;1306;p55"/>
              <p:cNvSpPr/>
              <p:nvPr/>
            </p:nvSpPr>
            <p:spPr>
              <a:xfrm>
                <a:off x="171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7" name="Google Shape;1307;p55"/>
              <p:cNvSpPr/>
              <p:nvPr/>
            </p:nvSpPr>
            <p:spPr>
              <a:xfrm>
                <a:off x="171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8" name="Google Shape;1308;p55"/>
              <p:cNvSpPr/>
              <p:nvPr/>
            </p:nvSpPr>
            <p:spPr>
              <a:xfrm>
                <a:off x="1638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09" name="Google Shape;1309;p55"/>
              <p:cNvSpPr/>
              <p:nvPr/>
            </p:nvSpPr>
            <p:spPr>
              <a:xfrm>
                <a:off x="17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0" name="Google Shape;1310;p55"/>
              <p:cNvSpPr/>
              <p:nvPr/>
            </p:nvSpPr>
            <p:spPr>
              <a:xfrm>
                <a:off x="1790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1" name="Google Shape;1311;p55"/>
              <p:cNvSpPr/>
              <p:nvPr/>
            </p:nvSpPr>
            <p:spPr>
              <a:xfrm>
                <a:off x="1790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2" name="Google Shape;1312;p55"/>
              <p:cNvSpPr/>
              <p:nvPr/>
            </p:nvSpPr>
            <p:spPr>
              <a:xfrm>
                <a:off x="1790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3" name="Google Shape;1313;p55"/>
              <p:cNvSpPr/>
              <p:nvPr/>
            </p:nvSpPr>
            <p:spPr>
              <a:xfrm>
                <a:off x="1790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4" name="Google Shape;1314;p55"/>
              <p:cNvSpPr/>
              <p:nvPr/>
            </p:nvSpPr>
            <p:spPr>
              <a:xfrm>
                <a:off x="1790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5" name="Google Shape;1315;p55"/>
              <p:cNvSpPr/>
              <p:nvPr/>
            </p:nvSpPr>
            <p:spPr>
              <a:xfrm>
                <a:off x="1790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6" name="Google Shape;1316;p55"/>
              <p:cNvSpPr/>
              <p:nvPr/>
            </p:nvSpPr>
            <p:spPr>
              <a:xfrm>
                <a:off x="1790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7" name="Google Shape;1317;p55"/>
              <p:cNvSpPr/>
              <p:nvPr/>
            </p:nvSpPr>
            <p:spPr>
              <a:xfrm>
                <a:off x="1790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8" name="Google Shape;1318;p55"/>
              <p:cNvSpPr/>
              <p:nvPr/>
            </p:nvSpPr>
            <p:spPr>
              <a:xfrm>
                <a:off x="1790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9" name="Google Shape;1319;p55"/>
              <p:cNvSpPr/>
              <p:nvPr/>
            </p:nvSpPr>
            <p:spPr>
              <a:xfrm>
                <a:off x="1790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0" name="Google Shape;1320;p55"/>
              <p:cNvSpPr/>
              <p:nvPr/>
            </p:nvSpPr>
            <p:spPr>
              <a:xfrm>
                <a:off x="1714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1" name="Google Shape;1321;p55"/>
              <p:cNvSpPr/>
              <p:nvPr/>
            </p:nvSpPr>
            <p:spPr>
              <a:xfrm>
                <a:off x="1790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2" name="Google Shape;1322;p55"/>
              <p:cNvSpPr/>
              <p:nvPr/>
            </p:nvSpPr>
            <p:spPr>
              <a:xfrm>
                <a:off x="1790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3" name="Google Shape;1323;p55"/>
              <p:cNvSpPr/>
              <p:nvPr/>
            </p:nvSpPr>
            <p:spPr>
              <a:xfrm>
                <a:off x="1562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4" name="Google Shape;1324;p55"/>
              <p:cNvSpPr/>
              <p:nvPr/>
            </p:nvSpPr>
            <p:spPr>
              <a:xfrm>
                <a:off x="1562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5" name="Google Shape;1325;p55"/>
              <p:cNvSpPr/>
              <p:nvPr/>
            </p:nvSpPr>
            <p:spPr>
              <a:xfrm>
                <a:off x="1562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6" name="Google Shape;1326;p55"/>
              <p:cNvSpPr/>
              <p:nvPr/>
            </p:nvSpPr>
            <p:spPr>
              <a:xfrm>
                <a:off x="1562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7" name="Google Shape;1327;p55"/>
              <p:cNvSpPr/>
              <p:nvPr/>
            </p:nvSpPr>
            <p:spPr>
              <a:xfrm>
                <a:off x="1562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8" name="Google Shape;1328;p55"/>
              <p:cNvSpPr/>
              <p:nvPr/>
            </p:nvSpPr>
            <p:spPr>
              <a:xfrm>
                <a:off x="1562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29" name="Google Shape;1329;p55"/>
              <p:cNvSpPr/>
              <p:nvPr/>
            </p:nvSpPr>
            <p:spPr>
              <a:xfrm>
                <a:off x="1562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0" name="Google Shape;1330;p55"/>
              <p:cNvSpPr/>
              <p:nvPr/>
            </p:nvSpPr>
            <p:spPr>
              <a:xfrm>
                <a:off x="1562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1" name="Google Shape;1331;p55"/>
              <p:cNvSpPr/>
              <p:nvPr/>
            </p:nvSpPr>
            <p:spPr>
              <a:xfrm>
                <a:off x="156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2" name="Google Shape;1332;p55"/>
              <p:cNvSpPr/>
              <p:nvPr/>
            </p:nvSpPr>
            <p:spPr>
              <a:xfrm>
                <a:off x="1562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3" name="Google Shape;1333;p55"/>
              <p:cNvSpPr/>
              <p:nvPr/>
            </p:nvSpPr>
            <p:spPr>
              <a:xfrm>
                <a:off x="1562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4" name="Google Shape;1334;p55"/>
              <p:cNvSpPr/>
              <p:nvPr/>
            </p:nvSpPr>
            <p:spPr>
              <a:xfrm>
                <a:off x="1562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5" name="Google Shape;1335;p55"/>
              <p:cNvSpPr/>
              <p:nvPr/>
            </p:nvSpPr>
            <p:spPr>
              <a:xfrm>
                <a:off x="1562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6" name="Google Shape;1336;p55"/>
              <p:cNvSpPr/>
              <p:nvPr/>
            </p:nvSpPr>
            <p:spPr>
              <a:xfrm>
                <a:off x="1562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0" y="67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7" name="Google Shape;1337;p55"/>
              <p:cNvSpPr/>
              <p:nvPr/>
            </p:nvSpPr>
            <p:spPr>
              <a:xfrm>
                <a:off x="1562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60" y="66"/>
                    </a:move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8" name="Google Shape;1338;p55"/>
              <p:cNvSpPr/>
              <p:nvPr/>
            </p:nvSpPr>
            <p:spPr>
              <a:xfrm>
                <a:off x="1562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0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39" name="Google Shape;1339;p55"/>
              <p:cNvSpPr/>
              <p:nvPr/>
            </p:nvSpPr>
            <p:spPr>
              <a:xfrm>
                <a:off x="1562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0" name="Google Shape;1340;p55"/>
              <p:cNvSpPr/>
              <p:nvPr/>
            </p:nvSpPr>
            <p:spPr>
              <a:xfrm>
                <a:off x="1562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1" name="Google Shape;1341;p55"/>
              <p:cNvSpPr/>
              <p:nvPr/>
            </p:nvSpPr>
            <p:spPr>
              <a:xfrm>
                <a:off x="1562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2" name="Google Shape;1342;p55"/>
              <p:cNvSpPr/>
              <p:nvPr/>
            </p:nvSpPr>
            <p:spPr>
              <a:xfrm>
                <a:off x="1562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6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3" name="Google Shape;1343;p55"/>
              <p:cNvSpPr/>
              <p:nvPr/>
            </p:nvSpPr>
            <p:spPr>
              <a:xfrm>
                <a:off x="1414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4" name="Google Shape;1344;p55"/>
              <p:cNvSpPr/>
              <p:nvPr/>
            </p:nvSpPr>
            <p:spPr>
              <a:xfrm>
                <a:off x="1414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5" name="Google Shape;1345;p55"/>
              <p:cNvSpPr/>
              <p:nvPr/>
            </p:nvSpPr>
            <p:spPr>
              <a:xfrm>
                <a:off x="1414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6" name="Google Shape;1346;p55"/>
              <p:cNvSpPr/>
              <p:nvPr/>
            </p:nvSpPr>
            <p:spPr>
              <a:xfrm>
                <a:off x="141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7" name="Google Shape;1347;p55"/>
              <p:cNvSpPr/>
              <p:nvPr/>
            </p:nvSpPr>
            <p:spPr>
              <a:xfrm>
                <a:off x="141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8" name="Google Shape;1348;p55"/>
              <p:cNvSpPr/>
              <p:nvPr/>
            </p:nvSpPr>
            <p:spPr>
              <a:xfrm>
                <a:off x="141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9" name="Google Shape;1349;p55"/>
              <p:cNvSpPr/>
              <p:nvPr/>
            </p:nvSpPr>
            <p:spPr>
              <a:xfrm>
                <a:off x="1490" y="2263"/>
                <a:ext cx="72" cy="66"/>
              </a:xfrm>
              <a:custGeom>
                <a:rect b="b" l="l" r="r" t="t"/>
                <a:pathLst>
                  <a:path extrusionOk="0" h="66" w="72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2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0" name="Google Shape;1350;p55"/>
              <p:cNvSpPr/>
              <p:nvPr/>
            </p:nvSpPr>
            <p:spPr>
              <a:xfrm>
                <a:off x="1414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1" name="Google Shape;1351;p55"/>
              <p:cNvSpPr/>
              <p:nvPr/>
            </p:nvSpPr>
            <p:spPr>
              <a:xfrm>
                <a:off x="1414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2" name="Google Shape;1352;p55"/>
              <p:cNvSpPr/>
              <p:nvPr/>
            </p:nvSpPr>
            <p:spPr>
              <a:xfrm>
                <a:off x="141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3" name="Google Shape;1353;p55"/>
              <p:cNvSpPr/>
              <p:nvPr/>
            </p:nvSpPr>
            <p:spPr>
              <a:xfrm>
                <a:off x="1414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4" name="Google Shape;1354;p55"/>
              <p:cNvSpPr/>
              <p:nvPr/>
            </p:nvSpPr>
            <p:spPr>
              <a:xfrm>
                <a:off x="141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5" name="Google Shape;1355;p55"/>
              <p:cNvSpPr/>
              <p:nvPr/>
            </p:nvSpPr>
            <p:spPr>
              <a:xfrm>
                <a:off x="1414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6" name="Google Shape;1356;p55"/>
              <p:cNvSpPr/>
              <p:nvPr/>
            </p:nvSpPr>
            <p:spPr>
              <a:xfrm>
                <a:off x="1562" y="291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0" y="66"/>
                    </a:lnTo>
                    <a:lnTo>
                      <a:pt x="76" y="35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7" name="Google Shape;1357;p55"/>
              <p:cNvSpPr/>
              <p:nvPr/>
            </p:nvSpPr>
            <p:spPr>
              <a:xfrm>
                <a:off x="1414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8" name="Google Shape;1358;p55"/>
              <p:cNvSpPr/>
              <p:nvPr/>
            </p:nvSpPr>
            <p:spPr>
              <a:xfrm>
                <a:off x="163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59" name="Google Shape;1359;p55"/>
              <p:cNvSpPr/>
              <p:nvPr/>
            </p:nvSpPr>
            <p:spPr>
              <a:xfrm>
                <a:off x="163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0" name="Google Shape;1360;p55"/>
              <p:cNvSpPr/>
              <p:nvPr/>
            </p:nvSpPr>
            <p:spPr>
              <a:xfrm>
                <a:off x="163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1" name="Google Shape;1361;p55"/>
              <p:cNvSpPr/>
              <p:nvPr/>
            </p:nvSpPr>
            <p:spPr>
              <a:xfrm>
                <a:off x="163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2" name="Google Shape;1362;p55"/>
              <p:cNvSpPr/>
              <p:nvPr/>
            </p:nvSpPr>
            <p:spPr>
              <a:xfrm>
                <a:off x="163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3" name="Google Shape;1363;p55"/>
              <p:cNvSpPr/>
              <p:nvPr/>
            </p:nvSpPr>
            <p:spPr>
              <a:xfrm>
                <a:off x="163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4" name="Google Shape;1364;p55"/>
              <p:cNvSpPr/>
              <p:nvPr/>
            </p:nvSpPr>
            <p:spPr>
              <a:xfrm>
                <a:off x="163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5" name="Google Shape;1365;p55"/>
              <p:cNvSpPr/>
              <p:nvPr/>
            </p:nvSpPr>
            <p:spPr>
              <a:xfrm>
                <a:off x="163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6" name="Google Shape;1366;p55"/>
              <p:cNvSpPr/>
              <p:nvPr/>
            </p:nvSpPr>
            <p:spPr>
              <a:xfrm>
                <a:off x="1638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7" name="Google Shape;1367;p55"/>
              <p:cNvSpPr/>
              <p:nvPr/>
            </p:nvSpPr>
            <p:spPr>
              <a:xfrm>
                <a:off x="1638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8" name="Google Shape;1368;p55"/>
              <p:cNvSpPr/>
              <p:nvPr/>
            </p:nvSpPr>
            <p:spPr>
              <a:xfrm>
                <a:off x="163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69" name="Google Shape;1369;p55"/>
              <p:cNvSpPr/>
              <p:nvPr/>
            </p:nvSpPr>
            <p:spPr>
              <a:xfrm>
                <a:off x="163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0" name="Google Shape;1370;p55"/>
              <p:cNvSpPr/>
              <p:nvPr/>
            </p:nvSpPr>
            <p:spPr>
              <a:xfrm>
                <a:off x="1638" y="270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1" name="Google Shape;1371;p55"/>
              <p:cNvSpPr/>
              <p:nvPr/>
            </p:nvSpPr>
            <p:spPr>
              <a:xfrm>
                <a:off x="163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2" name="Google Shape;1372;p55"/>
              <p:cNvSpPr/>
              <p:nvPr/>
            </p:nvSpPr>
            <p:spPr>
              <a:xfrm>
                <a:off x="1638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3" name="Google Shape;1373;p55"/>
              <p:cNvSpPr/>
              <p:nvPr/>
            </p:nvSpPr>
            <p:spPr>
              <a:xfrm>
                <a:off x="1638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4" name="Google Shape;1374;p55"/>
              <p:cNvSpPr/>
              <p:nvPr/>
            </p:nvSpPr>
            <p:spPr>
              <a:xfrm>
                <a:off x="163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5" name="Google Shape;1375;p55"/>
              <p:cNvSpPr/>
              <p:nvPr/>
            </p:nvSpPr>
            <p:spPr>
              <a:xfrm>
                <a:off x="1638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6" name="Google Shape;1376;p55"/>
              <p:cNvSpPr/>
              <p:nvPr/>
            </p:nvSpPr>
            <p:spPr>
              <a:xfrm>
                <a:off x="163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7" name="Google Shape;1377;p55"/>
              <p:cNvSpPr/>
              <p:nvPr/>
            </p:nvSpPr>
            <p:spPr>
              <a:xfrm>
                <a:off x="1562" y="3010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0" y="61"/>
                    </a:lnTo>
                    <a:lnTo>
                      <a:pt x="76" y="31"/>
                    </a:lnTo>
                    <a:lnTo>
                      <a:pt x="60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8" name="Google Shape;1378;p55"/>
              <p:cNvSpPr/>
              <p:nvPr/>
            </p:nvSpPr>
            <p:spPr>
              <a:xfrm>
                <a:off x="201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79" name="Google Shape;1379;p55"/>
              <p:cNvSpPr/>
              <p:nvPr/>
            </p:nvSpPr>
            <p:spPr>
              <a:xfrm>
                <a:off x="2019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0" name="Google Shape;1380;p55"/>
              <p:cNvSpPr/>
              <p:nvPr/>
            </p:nvSpPr>
            <p:spPr>
              <a:xfrm>
                <a:off x="201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1" name="Google Shape;1381;p55"/>
              <p:cNvSpPr/>
              <p:nvPr/>
            </p:nvSpPr>
            <p:spPr>
              <a:xfrm>
                <a:off x="201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2" name="Google Shape;1382;p55"/>
              <p:cNvSpPr/>
              <p:nvPr/>
            </p:nvSpPr>
            <p:spPr>
              <a:xfrm>
                <a:off x="201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3" name="Google Shape;1383;p55"/>
              <p:cNvSpPr/>
              <p:nvPr/>
            </p:nvSpPr>
            <p:spPr>
              <a:xfrm>
                <a:off x="201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4" name="Google Shape;1384;p55"/>
              <p:cNvSpPr/>
              <p:nvPr/>
            </p:nvSpPr>
            <p:spPr>
              <a:xfrm>
                <a:off x="2019" y="20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5" name="Google Shape;1385;p55"/>
              <p:cNvSpPr/>
              <p:nvPr/>
            </p:nvSpPr>
            <p:spPr>
              <a:xfrm>
                <a:off x="2019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6" name="Google Shape;1386;p55"/>
              <p:cNvSpPr/>
              <p:nvPr/>
            </p:nvSpPr>
            <p:spPr>
              <a:xfrm>
                <a:off x="2019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7" name="Google Shape;1387;p55"/>
              <p:cNvSpPr/>
              <p:nvPr/>
            </p:nvSpPr>
            <p:spPr>
              <a:xfrm>
                <a:off x="2019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8" name="Google Shape;1388;p55"/>
              <p:cNvSpPr/>
              <p:nvPr/>
            </p:nvSpPr>
            <p:spPr>
              <a:xfrm>
                <a:off x="194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89" name="Google Shape;1389;p55"/>
              <p:cNvSpPr/>
              <p:nvPr/>
            </p:nvSpPr>
            <p:spPr>
              <a:xfrm>
                <a:off x="201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0" name="Google Shape;1390;p55"/>
              <p:cNvSpPr/>
              <p:nvPr/>
            </p:nvSpPr>
            <p:spPr>
              <a:xfrm>
                <a:off x="2095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1" name="Google Shape;1391;p55"/>
              <p:cNvSpPr/>
              <p:nvPr/>
            </p:nvSpPr>
            <p:spPr>
              <a:xfrm>
                <a:off x="201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2" name="Google Shape;1392;p55"/>
              <p:cNvSpPr/>
              <p:nvPr/>
            </p:nvSpPr>
            <p:spPr>
              <a:xfrm>
                <a:off x="2095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3" name="Google Shape;1393;p55"/>
              <p:cNvSpPr/>
              <p:nvPr/>
            </p:nvSpPr>
            <p:spPr>
              <a:xfrm>
                <a:off x="209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4" name="Google Shape;1394;p55"/>
              <p:cNvSpPr/>
              <p:nvPr/>
            </p:nvSpPr>
            <p:spPr>
              <a:xfrm>
                <a:off x="2095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5" name="Google Shape;1395;p55"/>
              <p:cNvSpPr/>
              <p:nvPr/>
            </p:nvSpPr>
            <p:spPr>
              <a:xfrm>
                <a:off x="2095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6" name="Google Shape;1396;p55"/>
              <p:cNvSpPr/>
              <p:nvPr/>
            </p:nvSpPr>
            <p:spPr>
              <a:xfrm>
                <a:off x="209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7" name="Google Shape;1397;p55"/>
              <p:cNvSpPr/>
              <p:nvPr/>
            </p:nvSpPr>
            <p:spPr>
              <a:xfrm>
                <a:off x="209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8" name="Google Shape;1398;p55"/>
              <p:cNvSpPr/>
              <p:nvPr/>
            </p:nvSpPr>
            <p:spPr>
              <a:xfrm>
                <a:off x="1866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99" name="Google Shape;1399;p55"/>
              <p:cNvSpPr/>
              <p:nvPr/>
            </p:nvSpPr>
            <p:spPr>
              <a:xfrm>
                <a:off x="1866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0" name="Google Shape;1400;p55"/>
              <p:cNvSpPr/>
              <p:nvPr/>
            </p:nvSpPr>
            <p:spPr>
              <a:xfrm>
                <a:off x="1866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1" name="Google Shape;1401;p55"/>
              <p:cNvSpPr/>
              <p:nvPr/>
            </p:nvSpPr>
            <p:spPr>
              <a:xfrm>
                <a:off x="1790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2" name="Google Shape;1402;p55"/>
              <p:cNvSpPr/>
              <p:nvPr/>
            </p:nvSpPr>
            <p:spPr>
              <a:xfrm>
                <a:off x="1866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3" name="Google Shape;1403;p55"/>
              <p:cNvSpPr/>
              <p:nvPr/>
            </p:nvSpPr>
            <p:spPr>
              <a:xfrm>
                <a:off x="1866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4" name="Google Shape;1404;p55"/>
              <p:cNvSpPr/>
              <p:nvPr/>
            </p:nvSpPr>
            <p:spPr>
              <a:xfrm>
                <a:off x="1866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5" name="Google Shape;1405;p55"/>
              <p:cNvSpPr/>
              <p:nvPr/>
            </p:nvSpPr>
            <p:spPr>
              <a:xfrm>
                <a:off x="1866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6" name="Google Shape;1406;p55"/>
              <p:cNvSpPr/>
              <p:nvPr/>
            </p:nvSpPr>
            <p:spPr>
              <a:xfrm>
                <a:off x="1866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7" name="Google Shape;1407;p55"/>
              <p:cNvSpPr/>
              <p:nvPr/>
            </p:nvSpPr>
            <p:spPr>
              <a:xfrm>
                <a:off x="1866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8" name="Google Shape;1408;p55"/>
              <p:cNvSpPr/>
              <p:nvPr/>
            </p:nvSpPr>
            <p:spPr>
              <a:xfrm>
                <a:off x="1866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09" name="Google Shape;1409;p55"/>
              <p:cNvSpPr/>
              <p:nvPr/>
            </p:nvSpPr>
            <p:spPr>
              <a:xfrm>
                <a:off x="1866" y="29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0" name="Google Shape;1410;p55"/>
              <p:cNvSpPr/>
              <p:nvPr/>
            </p:nvSpPr>
            <p:spPr>
              <a:xfrm>
                <a:off x="1866" y="20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1" name="Google Shape;1411;p55"/>
              <p:cNvSpPr/>
              <p:nvPr/>
            </p:nvSpPr>
            <p:spPr>
              <a:xfrm>
                <a:off x="1866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2" name="Google Shape;1412;p55"/>
              <p:cNvSpPr/>
              <p:nvPr/>
            </p:nvSpPr>
            <p:spPr>
              <a:xfrm>
                <a:off x="194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3" name="Google Shape;1413;p55"/>
              <p:cNvSpPr/>
              <p:nvPr/>
            </p:nvSpPr>
            <p:spPr>
              <a:xfrm>
                <a:off x="194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4" name="Google Shape;1414;p55"/>
              <p:cNvSpPr/>
              <p:nvPr/>
            </p:nvSpPr>
            <p:spPr>
              <a:xfrm>
                <a:off x="194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5" name="Google Shape;1415;p55"/>
              <p:cNvSpPr/>
              <p:nvPr/>
            </p:nvSpPr>
            <p:spPr>
              <a:xfrm>
                <a:off x="1943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6" name="Google Shape;1416;p55"/>
              <p:cNvSpPr/>
              <p:nvPr/>
            </p:nvSpPr>
            <p:spPr>
              <a:xfrm>
                <a:off x="194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7" name="Google Shape;1417;p55"/>
              <p:cNvSpPr/>
              <p:nvPr/>
            </p:nvSpPr>
            <p:spPr>
              <a:xfrm>
                <a:off x="194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8" name="Google Shape;1418;p55"/>
              <p:cNvSpPr/>
              <p:nvPr/>
            </p:nvSpPr>
            <p:spPr>
              <a:xfrm>
                <a:off x="194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19" name="Google Shape;1419;p55"/>
              <p:cNvSpPr/>
              <p:nvPr/>
            </p:nvSpPr>
            <p:spPr>
              <a:xfrm>
                <a:off x="1943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0" name="Google Shape;1420;p55"/>
              <p:cNvSpPr/>
              <p:nvPr/>
            </p:nvSpPr>
            <p:spPr>
              <a:xfrm>
                <a:off x="194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1" name="Google Shape;1421;p55"/>
              <p:cNvSpPr/>
              <p:nvPr/>
            </p:nvSpPr>
            <p:spPr>
              <a:xfrm>
                <a:off x="194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2" name="Google Shape;1422;p55"/>
              <p:cNvSpPr/>
              <p:nvPr/>
            </p:nvSpPr>
            <p:spPr>
              <a:xfrm>
                <a:off x="1943" y="25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3" name="Google Shape;1423;p55"/>
              <p:cNvSpPr/>
              <p:nvPr/>
            </p:nvSpPr>
            <p:spPr>
              <a:xfrm>
                <a:off x="1943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4" name="Google Shape;1424;p55"/>
              <p:cNvSpPr/>
              <p:nvPr/>
            </p:nvSpPr>
            <p:spPr>
              <a:xfrm>
                <a:off x="1943" y="1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5" name="Google Shape;1425;p55"/>
              <p:cNvSpPr/>
              <p:nvPr/>
            </p:nvSpPr>
            <p:spPr>
              <a:xfrm>
                <a:off x="55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6" name="Google Shape;1426;p55"/>
              <p:cNvSpPr/>
              <p:nvPr/>
            </p:nvSpPr>
            <p:spPr>
              <a:xfrm>
                <a:off x="512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7" name="Google Shape;1427;p55"/>
              <p:cNvSpPr/>
              <p:nvPr/>
            </p:nvSpPr>
            <p:spPr>
              <a:xfrm>
                <a:off x="512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8" name="Google Shape;1428;p55"/>
              <p:cNvSpPr/>
              <p:nvPr/>
            </p:nvSpPr>
            <p:spPr>
              <a:xfrm>
                <a:off x="520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29" name="Google Shape;1429;p55"/>
              <p:cNvSpPr/>
              <p:nvPr/>
            </p:nvSpPr>
            <p:spPr>
              <a:xfrm>
                <a:off x="520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0" name="Google Shape;1430;p55"/>
              <p:cNvSpPr/>
              <p:nvPr/>
            </p:nvSpPr>
            <p:spPr>
              <a:xfrm>
                <a:off x="5280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1" name="Google Shape;1431;p55"/>
              <p:cNvSpPr/>
              <p:nvPr/>
            </p:nvSpPr>
            <p:spPr>
              <a:xfrm>
                <a:off x="5280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2" name="Google Shape;1432;p55"/>
              <p:cNvSpPr/>
              <p:nvPr/>
            </p:nvSpPr>
            <p:spPr>
              <a:xfrm>
                <a:off x="520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3" name="Google Shape;1433;p55"/>
              <p:cNvSpPr/>
              <p:nvPr/>
            </p:nvSpPr>
            <p:spPr>
              <a:xfrm>
                <a:off x="520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4" name="Google Shape;1434;p55"/>
              <p:cNvSpPr/>
              <p:nvPr/>
            </p:nvSpPr>
            <p:spPr>
              <a:xfrm>
                <a:off x="5051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5" name="Google Shape;1435;p55"/>
              <p:cNvSpPr/>
              <p:nvPr/>
            </p:nvSpPr>
            <p:spPr>
              <a:xfrm>
                <a:off x="5051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6" name="Google Shape;1436;p55"/>
              <p:cNvSpPr/>
              <p:nvPr/>
            </p:nvSpPr>
            <p:spPr>
              <a:xfrm>
                <a:off x="4975" y="278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7" name="Google Shape;1437;p55"/>
              <p:cNvSpPr/>
              <p:nvPr/>
            </p:nvSpPr>
            <p:spPr>
              <a:xfrm>
                <a:off x="5051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8" name="Google Shape;1438;p55"/>
              <p:cNvSpPr/>
              <p:nvPr/>
            </p:nvSpPr>
            <p:spPr>
              <a:xfrm>
                <a:off x="5051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39" name="Google Shape;1439;p55"/>
              <p:cNvSpPr/>
              <p:nvPr/>
            </p:nvSpPr>
            <p:spPr>
              <a:xfrm>
                <a:off x="4975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0" name="Google Shape;1440;p55"/>
              <p:cNvSpPr/>
              <p:nvPr/>
            </p:nvSpPr>
            <p:spPr>
              <a:xfrm>
                <a:off x="4975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56" y="61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1" name="Google Shape;1441;p55"/>
              <p:cNvSpPr/>
              <p:nvPr/>
            </p:nvSpPr>
            <p:spPr>
              <a:xfrm>
                <a:off x="4975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2" name="Google Shape;1442;p55"/>
              <p:cNvSpPr/>
              <p:nvPr/>
            </p:nvSpPr>
            <p:spPr>
              <a:xfrm>
                <a:off x="4975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3" name="Google Shape;1443;p55"/>
              <p:cNvSpPr/>
              <p:nvPr/>
            </p:nvSpPr>
            <p:spPr>
              <a:xfrm>
                <a:off x="4975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4" name="Google Shape;1444;p55"/>
              <p:cNvSpPr/>
              <p:nvPr/>
            </p:nvSpPr>
            <p:spPr>
              <a:xfrm>
                <a:off x="4975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5" name="Google Shape;1445;p55"/>
              <p:cNvSpPr/>
              <p:nvPr/>
            </p:nvSpPr>
            <p:spPr>
              <a:xfrm>
                <a:off x="4975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6" name="Google Shape;1446;p55"/>
              <p:cNvSpPr/>
              <p:nvPr/>
            </p:nvSpPr>
            <p:spPr>
              <a:xfrm>
                <a:off x="4975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56" y="66"/>
                    </a:move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7" name="Google Shape;1447;p55"/>
              <p:cNvSpPr/>
              <p:nvPr/>
            </p:nvSpPr>
            <p:spPr>
              <a:xfrm>
                <a:off x="512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8" name="Google Shape;1448;p55"/>
              <p:cNvSpPr/>
              <p:nvPr/>
            </p:nvSpPr>
            <p:spPr>
              <a:xfrm>
                <a:off x="5051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49" name="Google Shape;1449;p55"/>
              <p:cNvSpPr/>
              <p:nvPr/>
            </p:nvSpPr>
            <p:spPr>
              <a:xfrm>
                <a:off x="512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0" name="Google Shape;1450;p55"/>
              <p:cNvSpPr/>
              <p:nvPr/>
            </p:nvSpPr>
            <p:spPr>
              <a:xfrm>
                <a:off x="512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1" name="Google Shape;1451;p55"/>
              <p:cNvSpPr/>
              <p:nvPr/>
            </p:nvSpPr>
            <p:spPr>
              <a:xfrm>
                <a:off x="5051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2" name="Google Shape;1452;p55"/>
              <p:cNvSpPr/>
              <p:nvPr/>
            </p:nvSpPr>
            <p:spPr>
              <a:xfrm>
                <a:off x="5432" y="270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3" name="Google Shape;1453;p55"/>
              <p:cNvSpPr/>
              <p:nvPr/>
            </p:nvSpPr>
            <p:spPr>
              <a:xfrm>
                <a:off x="5432" y="60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4" name="Google Shape;1454;p55"/>
              <p:cNvSpPr/>
              <p:nvPr/>
            </p:nvSpPr>
            <p:spPr>
              <a:xfrm>
                <a:off x="5503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5" name="Google Shape;1455;p55"/>
              <p:cNvSpPr/>
              <p:nvPr/>
            </p:nvSpPr>
            <p:spPr>
              <a:xfrm>
                <a:off x="5280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6" name="Google Shape;1456;p55"/>
              <p:cNvSpPr/>
              <p:nvPr/>
            </p:nvSpPr>
            <p:spPr>
              <a:xfrm>
                <a:off x="5280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7" name="Google Shape;1457;p55"/>
              <p:cNvSpPr/>
              <p:nvPr/>
            </p:nvSpPr>
            <p:spPr>
              <a:xfrm>
                <a:off x="5432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8" name="Google Shape;1458;p55"/>
              <p:cNvSpPr/>
              <p:nvPr/>
            </p:nvSpPr>
            <p:spPr>
              <a:xfrm>
                <a:off x="5356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59" name="Google Shape;1459;p55"/>
              <p:cNvSpPr/>
              <p:nvPr/>
            </p:nvSpPr>
            <p:spPr>
              <a:xfrm>
                <a:off x="5356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0" name="Google Shape;1460;p55"/>
              <p:cNvSpPr/>
              <p:nvPr/>
            </p:nvSpPr>
            <p:spPr>
              <a:xfrm>
                <a:off x="535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1" name="Google Shape;1461;p55"/>
              <p:cNvSpPr/>
              <p:nvPr/>
            </p:nvSpPr>
            <p:spPr>
              <a:xfrm>
                <a:off x="5432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2" name="Google Shape;1462;p55"/>
              <p:cNvSpPr/>
              <p:nvPr/>
            </p:nvSpPr>
            <p:spPr>
              <a:xfrm>
                <a:off x="5356" y="283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3" name="Google Shape;1463;p55"/>
              <p:cNvSpPr/>
              <p:nvPr/>
            </p:nvSpPr>
            <p:spPr>
              <a:xfrm>
                <a:off x="5356" y="274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4" name="Google Shape;1464;p55"/>
              <p:cNvSpPr/>
              <p:nvPr/>
            </p:nvSpPr>
            <p:spPr>
              <a:xfrm>
                <a:off x="33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5" name="Google Shape;1465;p55"/>
              <p:cNvSpPr/>
              <p:nvPr/>
            </p:nvSpPr>
            <p:spPr>
              <a:xfrm>
                <a:off x="3233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6" name="Google Shape;1466;p55"/>
              <p:cNvSpPr/>
              <p:nvPr/>
            </p:nvSpPr>
            <p:spPr>
              <a:xfrm>
                <a:off x="3309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7" name="Google Shape;1467;p55"/>
              <p:cNvSpPr/>
              <p:nvPr/>
            </p:nvSpPr>
            <p:spPr>
              <a:xfrm>
                <a:off x="3309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8" name="Google Shape;1468;p55"/>
              <p:cNvSpPr/>
              <p:nvPr/>
            </p:nvSpPr>
            <p:spPr>
              <a:xfrm>
                <a:off x="33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69" name="Google Shape;1469;p55"/>
              <p:cNvSpPr/>
              <p:nvPr/>
            </p:nvSpPr>
            <p:spPr>
              <a:xfrm>
                <a:off x="33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0" name="Google Shape;1470;p55"/>
              <p:cNvSpPr/>
              <p:nvPr/>
            </p:nvSpPr>
            <p:spPr>
              <a:xfrm>
                <a:off x="3309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1" name="Google Shape;1471;p55"/>
              <p:cNvSpPr/>
              <p:nvPr/>
            </p:nvSpPr>
            <p:spPr>
              <a:xfrm>
                <a:off x="3309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2" name="Google Shape;1472;p55"/>
              <p:cNvSpPr/>
              <p:nvPr/>
            </p:nvSpPr>
            <p:spPr>
              <a:xfrm>
                <a:off x="33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3" name="Google Shape;1473;p55"/>
              <p:cNvSpPr/>
              <p:nvPr/>
            </p:nvSpPr>
            <p:spPr>
              <a:xfrm>
                <a:off x="33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4" name="Google Shape;1474;p55"/>
              <p:cNvSpPr/>
              <p:nvPr/>
            </p:nvSpPr>
            <p:spPr>
              <a:xfrm>
                <a:off x="3309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5" name="Google Shape;1475;p55"/>
              <p:cNvSpPr/>
              <p:nvPr/>
            </p:nvSpPr>
            <p:spPr>
              <a:xfrm>
                <a:off x="33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6" name="Google Shape;1476;p55"/>
              <p:cNvSpPr/>
              <p:nvPr/>
            </p:nvSpPr>
            <p:spPr>
              <a:xfrm>
                <a:off x="33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7" name="Google Shape;1477;p55"/>
              <p:cNvSpPr/>
              <p:nvPr/>
            </p:nvSpPr>
            <p:spPr>
              <a:xfrm>
                <a:off x="33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8" name="Google Shape;1478;p55"/>
              <p:cNvSpPr/>
              <p:nvPr/>
            </p:nvSpPr>
            <p:spPr>
              <a:xfrm>
                <a:off x="33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79" name="Google Shape;1479;p55"/>
              <p:cNvSpPr/>
              <p:nvPr/>
            </p:nvSpPr>
            <p:spPr>
              <a:xfrm>
                <a:off x="33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0" name="Google Shape;1480;p55"/>
              <p:cNvSpPr/>
              <p:nvPr/>
            </p:nvSpPr>
            <p:spPr>
              <a:xfrm>
                <a:off x="33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1" name="Google Shape;1481;p55"/>
              <p:cNvSpPr/>
              <p:nvPr/>
            </p:nvSpPr>
            <p:spPr>
              <a:xfrm>
                <a:off x="33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2" name="Google Shape;1482;p55"/>
              <p:cNvSpPr/>
              <p:nvPr/>
            </p:nvSpPr>
            <p:spPr>
              <a:xfrm>
                <a:off x="33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3" name="Google Shape;1483;p55"/>
              <p:cNvSpPr/>
              <p:nvPr/>
            </p:nvSpPr>
            <p:spPr>
              <a:xfrm>
                <a:off x="33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4" name="Google Shape;1484;p55"/>
              <p:cNvSpPr/>
              <p:nvPr/>
            </p:nvSpPr>
            <p:spPr>
              <a:xfrm>
                <a:off x="3385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5" name="Google Shape;1485;p55"/>
              <p:cNvSpPr/>
              <p:nvPr/>
            </p:nvSpPr>
            <p:spPr>
              <a:xfrm>
                <a:off x="3385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6" name="Google Shape;1486;p55"/>
              <p:cNvSpPr/>
              <p:nvPr/>
            </p:nvSpPr>
            <p:spPr>
              <a:xfrm>
                <a:off x="3385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7" name="Google Shape;1487;p55"/>
              <p:cNvSpPr/>
              <p:nvPr/>
            </p:nvSpPr>
            <p:spPr>
              <a:xfrm>
                <a:off x="3385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8" name="Google Shape;1488;p55"/>
              <p:cNvSpPr/>
              <p:nvPr/>
            </p:nvSpPr>
            <p:spPr>
              <a:xfrm>
                <a:off x="3309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89" name="Google Shape;1489;p55"/>
              <p:cNvSpPr/>
              <p:nvPr/>
            </p:nvSpPr>
            <p:spPr>
              <a:xfrm>
                <a:off x="33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0" name="Google Shape;1490;p55"/>
              <p:cNvSpPr/>
              <p:nvPr/>
            </p:nvSpPr>
            <p:spPr>
              <a:xfrm>
                <a:off x="33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1" name="Google Shape;1491;p55"/>
              <p:cNvSpPr/>
              <p:nvPr/>
            </p:nvSpPr>
            <p:spPr>
              <a:xfrm>
                <a:off x="33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2" name="Google Shape;1492;p55"/>
              <p:cNvSpPr/>
              <p:nvPr/>
            </p:nvSpPr>
            <p:spPr>
              <a:xfrm>
                <a:off x="33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3" name="Google Shape;1493;p55"/>
              <p:cNvSpPr/>
              <p:nvPr/>
            </p:nvSpPr>
            <p:spPr>
              <a:xfrm>
                <a:off x="33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4" name="Google Shape;1494;p55"/>
              <p:cNvSpPr/>
              <p:nvPr/>
            </p:nvSpPr>
            <p:spPr>
              <a:xfrm>
                <a:off x="33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5" name="Google Shape;1495;p55"/>
              <p:cNvSpPr/>
              <p:nvPr/>
            </p:nvSpPr>
            <p:spPr>
              <a:xfrm>
                <a:off x="3157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6" name="Google Shape;1496;p55"/>
              <p:cNvSpPr/>
              <p:nvPr/>
            </p:nvSpPr>
            <p:spPr>
              <a:xfrm>
                <a:off x="3157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7" name="Google Shape;1497;p55"/>
              <p:cNvSpPr/>
              <p:nvPr/>
            </p:nvSpPr>
            <p:spPr>
              <a:xfrm>
                <a:off x="3157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8" name="Google Shape;1498;p55"/>
              <p:cNvSpPr/>
              <p:nvPr/>
            </p:nvSpPr>
            <p:spPr>
              <a:xfrm>
                <a:off x="3157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499" name="Google Shape;1499;p55"/>
              <p:cNvSpPr/>
              <p:nvPr/>
            </p:nvSpPr>
            <p:spPr>
              <a:xfrm>
                <a:off x="3157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0" name="Google Shape;1500;p55"/>
              <p:cNvSpPr/>
              <p:nvPr/>
            </p:nvSpPr>
            <p:spPr>
              <a:xfrm>
                <a:off x="3157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1" name="Google Shape;1501;p55"/>
              <p:cNvSpPr/>
              <p:nvPr/>
            </p:nvSpPr>
            <p:spPr>
              <a:xfrm>
                <a:off x="3157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2" name="Google Shape;1502;p55"/>
              <p:cNvSpPr/>
              <p:nvPr/>
            </p:nvSpPr>
            <p:spPr>
              <a:xfrm>
                <a:off x="3157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3" name="Google Shape;1503;p55"/>
              <p:cNvSpPr/>
              <p:nvPr/>
            </p:nvSpPr>
            <p:spPr>
              <a:xfrm>
                <a:off x="3233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504" name="Google Shape;1504;p55"/>
            <p:cNvGrpSpPr/>
            <p:nvPr/>
          </p:nvGrpSpPr>
          <p:grpSpPr>
            <a:xfrm>
              <a:off x="2623" y="338"/>
              <a:ext cx="2047" cy="2342"/>
              <a:chOff x="2623" y="338"/>
              <a:chExt cx="2047" cy="2342"/>
            </a:xfrm>
          </p:grpSpPr>
          <p:sp>
            <p:nvSpPr>
              <p:cNvPr id="1505" name="Google Shape;1505;p55"/>
              <p:cNvSpPr/>
              <p:nvPr/>
            </p:nvSpPr>
            <p:spPr>
              <a:xfrm>
                <a:off x="3233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6" name="Google Shape;1506;p55"/>
              <p:cNvSpPr/>
              <p:nvPr/>
            </p:nvSpPr>
            <p:spPr>
              <a:xfrm>
                <a:off x="3233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7" name="Google Shape;1507;p55"/>
              <p:cNvSpPr/>
              <p:nvPr/>
            </p:nvSpPr>
            <p:spPr>
              <a:xfrm>
                <a:off x="3233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8" name="Google Shape;1508;p55"/>
              <p:cNvSpPr/>
              <p:nvPr/>
            </p:nvSpPr>
            <p:spPr>
              <a:xfrm>
                <a:off x="3233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09" name="Google Shape;1509;p55"/>
              <p:cNvSpPr/>
              <p:nvPr/>
            </p:nvSpPr>
            <p:spPr>
              <a:xfrm>
                <a:off x="3233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0" name="Google Shape;1510;p55"/>
              <p:cNvSpPr/>
              <p:nvPr/>
            </p:nvSpPr>
            <p:spPr>
              <a:xfrm>
                <a:off x="3233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1" name="Google Shape;1511;p55"/>
              <p:cNvSpPr/>
              <p:nvPr/>
            </p:nvSpPr>
            <p:spPr>
              <a:xfrm>
                <a:off x="3233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2" name="Google Shape;1512;p55"/>
              <p:cNvSpPr/>
              <p:nvPr/>
            </p:nvSpPr>
            <p:spPr>
              <a:xfrm>
                <a:off x="3233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3" name="Google Shape;1513;p55"/>
              <p:cNvSpPr/>
              <p:nvPr/>
            </p:nvSpPr>
            <p:spPr>
              <a:xfrm>
                <a:off x="3157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4" name="Google Shape;1514;p55"/>
              <p:cNvSpPr/>
              <p:nvPr/>
            </p:nvSpPr>
            <p:spPr>
              <a:xfrm>
                <a:off x="3233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5" name="Google Shape;1515;p55"/>
              <p:cNvSpPr/>
              <p:nvPr/>
            </p:nvSpPr>
            <p:spPr>
              <a:xfrm>
                <a:off x="323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6" name="Google Shape;1516;p55"/>
              <p:cNvSpPr/>
              <p:nvPr/>
            </p:nvSpPr>
            <p:spPr>
              <a:xfrm>
                <a:off x="3233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7" name="Google Shape;1517;p55"/>
              <p:cNvSpPr/>
              <p:nvPr/>
            </p:nvSpPr>
            <p:spPr>
              <a:xfrm>
                <a:off x="3233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8" name="Google Shape;1518;p55"/>
              <p:cNvSpPr/>
              <p:nvPr/>
            </p:nvSpPr>
            <p:spPr>
              <a:xfrm>
                <a:off x="3233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19" name="Google Shape;1519;p55"/>
              <p:cNvSpPr/>
              <p:nvPr/>
            </p:nvSpPr>
            <p:spPr>
              <a:xfrm>
                <a:off x="3233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0" name="Google Shape;1520;p55"/>
              <p:cNvSpPr/>
              <p:nvPr/>
            </p:nvSpPr>
            <p:spPr>
              <a:xfrm>
                <a:off x="3233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1" name="Google Shape;1521;p55"/>
              <p:cNvSpPr/>
              <p:nvPr/>
            </p:nvSpPr>
            <p:spPr>
              <a:xfrm>
                <a:off x="3609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2" name="Google Shape;1522;p55"/>
              <p:cNvSpPr/>
              <p:nvPr/>
            </p:nvSpPr>
            <p:spPr>
              <a:xfrm>
                <a:off x="3609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3" name="Google Shape;1523;p55"/>
              <p:cNvSpPr/>
              <p:nvPr/>
            </p:nvSpPr>
            <p:spPr>
              <a:xfrm>
                <a:off x="3609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4" name="Google Shape;1524;p55"/>
              <p:cNvSpPr/>
              <p:nvPr/>
            </p:nvSpPr>
            <p:spPr>
              <a:xfrm>
                <a:off x="3609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5" name="Google Shape;1525;p55"/>
              <p:cNvSpPr/>
              <p:nvPr/>
            </p:nvSpPr>
            <p:spPr>
              <a:xfrm>
                <a:off x="3609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6" name="Google Shape;1526;p55"/>
              <p:cNvSpPr/>
              <p:nvPr/>
            </p:nvSpPr>
            <p:spPr>
              <a:xfrm>
                <a:off x="3609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7" name="Google Shape;1527;p55"/>
              <p:cNvSpPr/>
              <p:nvPr/>
            </p:nvSpPr>
            <p:spPr>
              <a:xfrm>
                <a:off x="3609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8" name="Google Shape;1528;p55"/>
              <p:cNvSpPr/>
              <p:nvPr/>
            </p:nvSpPr>
            <p:spPr>
              <a:xfrm>
                <a:off x="3609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29" name="Google Shape;1529;p55"/>
              <p:cNvSpPr/>
              <p:nvPr/>
            </p:nvSpPr>
            <p:spPr>
              <a:xfrm>
                <a:off x="3609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0" name="Google Shape;1530;p55"/>
              <p:cNvSpPr/>
              <p:nvPr/>
            </p:nvSpPr>
            <p:spPr>
              <a:xfrm>
                <a:off x="3532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1" name="Google Shape;1531;p55"/>
              <p:cNvSpPr/>
              <p:nvPr/>
            </p:nvSpPr>
            <p:spPr>
              <a:xfrm>
                <a:off x="3532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2" name="Google Shape;1532;p55"/>
              <p:cNvSpPr/>
              <p:nvPr/>
            </p:nvSpPr>
            <p:spPr>
              <a:xfrm>
                <a:off x="3532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3" name="Google Shape;1533;p55"/>
              <p:cNvSpPr/>
              <p:nvPr/>
            </p:nvSpPr>
            <p:spPr>
              <a:xfrm>
                <a:off x="3609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4" name="Google Shape;1534;p55"/>
              <p:cNvSpPr/>
              <p:nvPr/>
            </p:nvSpPr>
            <p:spPr>
              <a:xfrm>
                <a:off x="3609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5" name="Google Shape;1535;p55"/>
              <p:cNvSpPr/>
              <p:nvPr/>
            </p:nvSpPr>
            <p:spPr>
              <a:xfrm>
                <a:off x="3685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6" name="Google Shape;1536;p55"/>
              <p:cNvSpPr/>
              <p:nvPr/>
            </p:nvSpPr>
            <p:spPr>
              <a:xfrm>
                <a:off x="3685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7" name="Google Shape;1537;p55"/>
              <p:cNvSpPr/>
              <p:nvPr/>
            </p:nvSpPr>
            <p:spPr>
              <a:xfrm>
                <a:off x="3609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8" name="Google Shape;1538;p55"/>
              <p:cNvSpPr/>
              <p:nvPr/>
            </p:nvSpPr>
            <p:spPr>
              <a:xfrm>
                <a:off x="3685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39" name="Google Shape;1539;p55"/>
              <p:cNvSpPr/>
              <p:nvPr/>
            </p:nvSpPr>
            <p:spPr>
              <a:xfrm>
                <a:off x="3685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0" name="Google Shape;1540;p55"/>
              <p:cNvSpPr/>
              <p:nvPr/>
            </p:nvSpPr>
            <p:spPr>
              <a:xfrm>
                <a:off x="3685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1" name="Google Shape;1541;p55"/>
              <p:cNvSpPr/>
              <p:nvPr/>
            </p:nvSpPr>
            <p:spPr>
              <a:xfrm>
                <a:off x="3685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2" name="Google Shape;1542;p55"/>
              <p:cNvSpPr/>
              <p:nvPr/>
            </p:nvSpPr>
            <p:spPr>
              <a:xfrm>
                <a:off x="3685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3" name="Google Shape;1543;p55"/>
              <p:cNvSpPr/>
              <p:nvPr/>
            </p:nvSpPr>
            <p:spPr>
              <a:xfrm>
                <a:off x="3685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4" name="Google Shape;1544;p55"/>
              <p:cNvSpPr/>
              <p:nvPr/>
            </p:nvSpPr>
            <p:spPr>
              <a:xfrm>
                <a:off x="3685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5" name="Google Shape;1545;p55"/>
              <p:cNvSpPr/>
              <p:nvPr/>
            </p:nvSpPr>
            <p:spPr>
              <a:xfrm>
                <a:off x="3685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6" name="Google Shape;1546;p55"/>
              <p:cNvSpPr/>
              <p:nvPr/>
            </p:nvSpPr>
            <p:spPr>
              <a:xfrm>
                <a:off x="3532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7" name="Google Shape;1547;p55"/>
              <p:cNvSpPr/>
              <p:nvPr/>
            </p:nvSpPr>
            <p:spPr>
              <a:xfrm>
                <a:off x="3461" y="147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8" name="Google Shape;1548;p55"/>
              <p:cNvSpPr/>
              <p:nvPr/>
            </p:nvSpPr>
            <p:spPr>
              <a:xfrm>
                <a:off x="3461" y="112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49" name="Google Shape;1549;p55"/>
              <p:cNvSpPr/>
              <p:nvPr/>
            </p:nvSpPr>
            <p:spPr>
              <a:xfrm>
                <a:off x="3461" y="121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0" name="Google Shape;1550;p55"/>
              <p:cNvSpPr/>
              <p:nvPr/>
            </p:nvSpPr>
            <p:spPr>
              <a:xfrm>
                <a:off x="3461" y="164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1" name="Google Shape;1551;p55"/>
              <p:cNvSpPr/>
              <p:nvPr/>
            </p:nvSpPr>
            <p:spPr>
              <a:xfrm>
                <a:off x="3461" y="1562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2" name="Google Shape;1552;p55"/>
              <p:cNvSpPr/>
              <p:nvPr/>
            </p:nvSpPr>
            <p:spPr>
              <a:xfrm>
                <a:off x="3461" y="86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3" name="Google Shape;1553;p55"/>
              <p:cNvSpPr/>
              <p:nvPr/>
            </p:nvSpPr>
            <p:spPr>
              <a:xfrm>
                <a:off x="3461" y="103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4" name="Google Shape;1554;p55"/>
              <p:cNvSpPr/>
              <p:nvPr/>
            </p:nvSpPr>
            <p:spPr>
              <a:xfrm>
                <a:off x="3461" y="77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5" name="Google Shape;1555;p55"/>
              <p:cNvSpPr/>
              <p:nvPr/>
            </p:nvSpPr>
            <p:spPr>
              <a:xfrm>
                <a:off x="3461" y="95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6" name="Google Shape;1556;p55"/>
              <p:cNvSpPr/>
              <p:nvPr/>
            </p:nvSpPr>
            <p:spPr>
              <a:xfrm>
                <a:off x="3385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7" name="Google Shape;1557;p55"/>
              <p:cNvSpPr/>
              <p:nvPr/>
            </p:nvSpPr>
            <p:spPr>
              <a:xfrm>
                <a:off x="3532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8" name="Google Shape;1558;p55"/>
              <p:cNvSpPr/>
              <p:nvPr/>
            </p:nvSpPr>
            <p:spPr>
              <a:xfrm>
                <a:off x="3532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59" name="Google Shape;1559;p55"/>
              <p:cNvSpPr/>
              <p:nvPr/>
            </p:nvSpPr>
            <p:spPr>
              <a:xfrm>
                <a:off x="3532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0" name="Google Shape;1560;p55"/>
              <p:cNvSpPr/>
              <p:nvPr/>
            </p:nvSpPr>
            <p:spPr>
              <a:xfrm>
                <a:off x="3532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1" name="Google Shape;1561;p55"/>
              <p:cNvSpPr/>
              <p:nvPr/>
            </p:nvSpPr>
            <p:spPr>
              <a:xfrm>
                <a:off x="3532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2" name="Google Shape;1562;p55"/>
              <p:cNvSpPr/>
              <p:nvPr/>
            </p:nvSpPr>
            <p:spPr>
              <a:xfrm>
                <a:off x="3461" y="68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3" name="Google Shape;1563;p55"/>
              <p:cNvSpPr/>
              <p:nvPr/>
            </p:nvSpPr>
            <p:spPr>
              <a:xfrm>
                <a:off x="3532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4" name="Google Shape;1564;p55"/>
              <p:cNvSpPr/>
              <p:nvPr/>
            </p:nvSpPr>
            <p:spPr>
              <a:xfrm>
                <a:off x="3461" y="174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5" name="Google Shape;1565;p55"/>
              <p:cNvSpPr/>
              <p:nvPr/>
            </p:nvSpPr>
            <p:spPr>
              <a:xfrm>
                <a:off x="3532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6" name="Google Shape;1566;p55"/>
              <p:cNvSpPr/>
              <p:nvPr/>
            </p:nvSpPr>
            <p:spPr>
              <a:xfrm>
                <a:off x="3532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7" name="Google Shape;1567;p55"/>
              <p:cNvSpPr/>
              <p:nvPr/>
            </p:nvSpPr>
            <p:spPr>
              <a:xfrm>
                <a:off x="3532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8" name="Google Shape;1568;p55"/>
              <p:cNvSpPr/>
              <p:nvPr/>
            </p:nvSpPr>
            <p:spPr>
              <a:xfrm>
                <a:off x="3532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69" name="Google Shape;1569;p55"/>
              <p:cNvSpPr/>
              <p:nvPr/>
            </p:nvSpPr>
            <p:spPr>
              <a:xfrm>
                <a:off x="2776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0" name="Google Shape;1570;p55"/>
              <p:cNvSpPr/>
              <p:nvPr/>
            </p:nvSpPr>
            <p:spPr>
              <a:xfrm>
                <a:off x="2852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1" name="Google Shape;1571;p55"/>
              <p:cNvSpPr/>
              <p:nvPr/>
            </p:nvSpPr>
            <p:spPr>
              <a:xfrm>
                <a:off x="2852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2" name="Google Shape;1572;p55"/>
              <p:cNvSpPr/>
              <p:nvPr/>
            </p:nvSpPr>
            <p:spPr>
              <a:xfrm>
                <a:off x="2852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3" name="Google Shape;1573;p55"/>
              <p:cNvSpPr/>
              <p:nvPr/>
            </p:nvSpPr>
            <p:spPr>
              <a:xfrm>
                <a:off x="2852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4" name="Google Shape;1574;p55"/>
              <p:cNvSpPr/>
              <p:nvPr/>
            </p:nvSpPr>
            <p:spPr>
              <a:xfrm>
                <a:off x="2852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5" name="Google Shape;1575;p55"/>
              <p:cNvSpPr/>
              <p:nvPr/>
            </p:nvSpPr>
            <p:spPr>
              <a:xfrm>
                <a:off x="2852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6" name="Google Shape;1576;p55"/>
              <p:cNvSpPr/>
              <p:nvPr/>
            </p:nvSpPr>
            <p:spPr>
              <a:xfrm>
                <a:off x="2852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7" name="Google Shape;1577;p55"/>
              <p:cNvSpPr/>
              <p:nvPr/>
            </p:nvSpPr>
            <p:spPr>
              <a:xfrm>
                <a:off x="2852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8" name="Google Shape;1578;p55"/>
              <p:cNvSpPr/>
              <p:nvPr/>
            </p:nvSpPr>
            <p:spPr>
              <a:xfrm>
                <a:off x="2852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79" name="Google Shape;1579;p55"/>
              <p:cNvSpPr/>
              <p:nvPr/>
            </p:nvSpPr>
            <p:spPr>
              <a:xfrm>
                <a:off x="2852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0" name="Google Shape;1580;p55"/>
              <p:cNvSpPr/>
              <p:nvPr/>
            </p:nvSpPr>
            <p:spPr>
              <a:xfrm>
                <a:off x="2852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1" name="Google Shape;1581;p55"/>
              <p:cNvSpPr/>
              <p:nvPr/>
            </p:nvSpPr>
            <p:spPr>
              <a:xfrm>
                <a:off x="2852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2" name="Google Shape;1582;p55"/>
              <p:cNvSpPr/>
              <p:nvPr/>
            </p:nvSpPr>
            <p:spPr>
              <a:xfrm>
                <a:off x="2928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3" name="Google Shape;1583;p55"/>
              <p:cNvSpPr/>
              <p:nvPr/>
            </p:nvSpPr>
            <p:spPr>
              <a:xfrm>
                <a:off x="2852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4" name="Google Shape;1584;p55"/>
              <p:cNvSpPr/>
              <p:nvPr/>
            </p:nvSpPr>
            <p:spPr>
              <a:xfrm>
                <a:off x="2928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5" name="Google Shape;1585;p55"/>
              <p:cNvSpPr/>
              <p:nvPr/>
            </p:nvSpPr>
            <p:spPr>
              <a:xfrm>
                <a:off x="2852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6" name="Google Shape;1586;p55"/>
              <p:cNvSpPr/>
              <p:nvPr/>
            </p:nvSpPr>
            <p:spPr>
              <a:xfrm>
                <a:off x="2699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7" name="Google Shape;1587;p55"/>
              <p:cNvSpPr/>
              <p:nvPr/>
            </p:nvSpPr>
            <p:spPr>
              <a:xfrm>
                <a:off x="2699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8" name="Google Shape;1588;p55"/>
              <p:cNvSpPr/>
              <p:nvPr/>
            </p:nvSpPr>
            <p:spPr>
              <a:xfrm>
                <a:off x="2699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89" name="Google Shape;1589;p55"/>
              <p:cNvSpPr/>
              <p:nvPr/>
            </p:nvSpPr>
            <p:spPr>
              <a:xfrm>
                <a:off x="2699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0" name="Google Shape;1590;p55"/>
              <p:cNvSpPr/>
              <p:nvPr/>
            </p:nvSpPr>
            <p:spPr>
              <a:xfrm>
                <a:off x="2699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1" name="Google Shape;1591;p55"/>
              <p:cNvSpPr/>
              <p:nvPr/>
            </p:nvSpPr>
            <p:spPr>
              <a:xfrm>
                <a:off x="2699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2" name="Google Shape;1592;p55"/>
              <p:cNvSpPr/>
              <p:nvPr/>
            </p:nvSpPr>
            <p:spPr>
              <a:xfrm>
                <a:off x="2623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3" name="Google Shape;1593;p55"/>
              <p:cNvSpPr/>
              <p:nvPr/>
            </p:nvSpPr>
            <p:spPr>
              <a:xfrm>
                <a:off x="2699" y="182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4" name="Google Shape;1594;p55"/>
              <p:cNvSpPr/>
              <p:nvPr/>
            </p:nvSpPr>
            <p:spPr>
              <a:xfrm>
                <a:off x="2776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5" name="Google Shape;1595;p55"/>
              <p:cNvSpPr/>
              <p:nvPr/>
            </p:nvSpPr>
            <p:spPr>
              <a:xfrm>
                <a:off x="2776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6" name="Google Shape;1596;p55"/>
              <p:cNvSpPr/>
              <p:nvPr/>
            </p:nvSpPr>
            <p:spPr>
              <a:xfrm>
                <a:off x="2776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7" name="Google Shape;1597;p55"/>
              <p:cNvSpPr/>
              <p:nvPr/>
            </p:nvSpPr>
            <p:spPr>
              <a:xfrm>
                <a:off x="2776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8" name="Google Shape;1598;p55"/>
              <p:cNvSpPr/>
              <p:nvPr/>
            </p:nvSpPr>
            <p:spPr>
              <a:xfrm>
                <a:off x="2776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99" name="Google Shape;1599;p55"/>
              <p:cNvSpPr/>
              <p:nvPr/>
            </p:nvSpPr>
            <p:spPr>
              <a:xfrm>
                <a:off x="2776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0" name="Google Shape;1600;p55"/>
              <p:cNvSpPr/>
              <p:nvPr/>
            </p:nvSpPr>
            <p:spPr>
              <a:xfrm>
                <a:off x="2776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1" name="Google Shape;1601;p55"/>
              <p:cNvSpPr/>
              <p:nvPr/>
            </p:nvSpPr>
            <p:spPr>
              <a:xfrm>
                <a:off x="2776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2" name="Google Shape;1602;p55"/>
              <p:cNvSpPr/>
              <p:nvPr/>
            </p:nvSpPr>
            <p:spPr>
              <a:xfrm>
                <a:off x="2776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3" name="Google Shape;1603;p55"/>
              <p:cNvSpPr/>
              <p:nvPr/>
            </p:nvSpPr>
            <p:spPr>
              <a:xfrm>
                <a:off x="2699" y="191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4" name="Google Shape;1604;p55"/>
              <p:cNvSpPr/>
              <p:nvPr/>
            </p:nvSpPr>
            <p:spPr>
              <a:xfrm>
                <a:off x="2776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5" name="Google Shape;1605;p55"/>
              <p:cNvSpPr/>
              <p:nvPr/>
            </p:nvSpPr>
            <p:spPr>
              <a:xfrm>
                <a:off x="3080" y="248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6" name="Google Shape;1606;p55"/>
              <p:cNvSpPr/>
              <p:nvPr/>
            </p:nvSpPr>
            <p:spPr>
              <a:xfrm>
                <a:off x="3080" y="221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7" name="Google Shape;1607;p55"/>
              <p:cNvSpPr/>
              <p:nvPr/>
            </p:nvSpPr>
            <p:spPr>
              <a:xfrm>
                <a:off x="3080" y="230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8" name="Google Shape;1608;p55"/>
              <p:cNvSpPr/>
              <p:nvPr/>
            </p:nvSpPr>
            <p:spPr>
              <a:xfrm>
                <a:off x="3004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09" name="Google Shape;1609;p55"/>
              <p:cNvSpPr/>
              <p:nvPr/>
            </p:nvSpPr>
            <p:spPr>
              <a:xfrm>
                <a:off x="3080" y="2395"/>
                <a:ext cx="77" cy="67"/>
              </a:xfrm>
              <a:custGeom>
                <a:rect b="b" l="l" r="r" t="t"/>
                <a:pathLst>
                  <a:path extrusionOk="0" h="67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7"/>
                    </a:lnTo>
                    <a:lnTo>
                      <a:pt x="56" y="67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0" name="Google Shape;1610;p55"/>
              <p:cNvSpPr/>
              <p:nvPr/>
            </p:nvSpPr>
            <p:spPr>
              <a:xfrm>
                <a:off x="3080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1" name="Google Shape;1611;p55"/>
              <p:cNvSpPr/>
              <p:nvPr/>
            </p:nvSpPr>
            <p:spPr>
              <a:xfrm>
                <a:off x="3080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2" name="Google Shape;1612;p55"/>
              <p:cNvSpPr/>
              <p:nvPr/>
            </p:nvSpPr>
            <p:spPr>
              <a:xfrm>
                <a:off x="3080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3" name="Google Shape;1613;p55"/>
              <p:cNvSpPr/>
              <p:nvPr/>
            </p:nvSpPr>
            <p:spPr>
              <a:xfrm>
                <a:off x="3080" y="204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4" name="Google Shape;1614;p55"/>
              <p:cNvSpPr/>
              <p:nvPr/>
            </p:nvSpPr>
            <p:spPr>
              <a:xfrm>
                <a:off x="3080" y="195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5" name="Google Shape;1615;p55"/>
              <p:cNvSpPr/>
              <p:nvPr/>
            </p:nvSpPr>
            <p:spPr>
              <a:xfrm>
                <a:off x="3080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6" name="Google Shape;1616;p55"/>
              <p:cNvSpPr/>
              <p:nvPr/>
            </p:nvSpPr>
            <p:spPr>
              <a:xfrm>
                <a:off x="3080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7" name="Google Shape;1617;p55"/>
              <p:cNvSpPr/>
              <p:nvPr/>
            </p:nvSpPr>
            <p:spPr>
              <a:xfrm>
                <a:off x="3080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8" name="Google Shape;1618;p55"/>
              <p:cNvSpPr/>
              <p:nvPr/>
            </p:nvSpPr>
            <p:spPr>
              <a:xfrm>
                <a:off x="3080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19" name="Google Shape;1619;p55"/>
              <p:cNvSpPr/>
              <p:nvPr/>
            </p:nvSpPr>
            <p:spPr>
              <a:xfrm>
                <a:off x="3080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0" name="Google Shape;1620;p55"/>
              <p:cNvSpPr/>
              <p:nvPr/>
            </p:nvSpPr>
            <p:spPr>
              <a:xfrm>
                <a:off x="3080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1" name="Google Shape;1621;p55"/>
              <p:cNvSpPr/>
              <p:nvPr/>
            </p:nvSpPr>
            <p:spPr>
              <a:xfrm>
                <a:off x="3080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2" name="Google Shape;1622;p55"/>
              <p:cNvSpPr/>
              <p:nvPr/>
            </p:nvSpPr>
            <p:spPr>
              <a:xfrm>
                <a:off x="3080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3" name="Google Shape;1623;p55"/>
              <p:cNvSpPr/>
              <p:nvPr/>
            </p:nvSpPr>
            <p:spPr>
              <a:xfrm>
                <a:off x="3080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4" name="Google Shape;1624;p55"/>
              <p:cNvSpPr/>
              <p:nvPr/>
            </p:nvSpPr>
            <p:spPr>
              <a:xfrm>
                <a:off x="3157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5" name="Google Shape;1625;p55"/>
              <p:cNvSpPr/>
              <p:nvPr/>
            </p:nvSpPr>
            <p:spPr>
              <a:xfrm>
                <a:off x="3157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6" name="Google Shape;1626;p55"/>
              <p:cNvSpPr/>
              <p:nvPr/>
            </p:nvSpPr>
            <p:spPr>
              <a:xfrm>
                <a:off x="3157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7" name="Google Shape;1627;p55"/>
              <p:cNvSpPr/>
              <p:nvPr/>
            </p:nvSpPr>
            <p:spPr>
              <a:xfrm>
                <a:off x="3157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8" name="Google Shape;1628;p55"/>
              <p:cNvSpPr/>
              <p:nvPr/>
            </p:nvSpPr>
            <p:spPr>
              <a:xfrm>
                <a:off x="3157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29" name="Google Shape;1629;p55"/>
              <p:cNvSpPr/>
              <p:nvPr/>
            </p:nvSpPr>
            <p:spPr>
              <a:xfrm>
                <a:off x="3157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0" name="Google Shape;1630;p55"/>
              <p:cNvSpPr/>
              <p:nvPr/>
            </p:nvSpPr>
            <p:spPr>
              <a:xfrm>
                <a:off x="3157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1" name="Google Shape;1631;p55"/>
              <p:cNvSpPr/>
              <p:nvPr/>
            </p:nvSpPr>
            <p:spPr>
              <a:xfrm>
                <a:off x="3157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2" name="Google Shape;1632;p55"/>
              <p:cNvSpPr/>
              <p:nvPr/>
            </p:nvSpPr>
            <p:spPr>
              <a:xfrm>
                <a:off x="3157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3" name="Google Shape;1633;p55"/>
              <p:cNvSpPr/>
              <p:nvPr/>
            </p:nvSpPr>
            <p:spPr>
              <a:xfrm>
                <a:off x="3157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4" name="Google Shape;1634;p55"/>
              <p:cNvSpPr/>
              <p:nvPr/>
            </p:nvSpPr>
            <p:spPr>
              <a:xfrm>
                <a:off x="3157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5" name="Google Shape;1635;p55"/>
              <p:cNvSpPr/>
              <p:nvPr/>
            </p:nvSpPr>
            <p:spPr>
              <a:xfrm>
                <a:off x="2928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6" name="Google Shape;1636;p55"/>
              <p:cNvSpPr/>
              <p:nvPr/>
            </p:nvSpPr>
            <p:spPr>
              <a:xfrm>
                <a:off x="3080" y="256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7" name="Google Shape;1637;p55"/>
              <p:cNvSpPr/>
              <p:nvPr/>
            </p:nvSpPr>
            <p:spPr>
              <a:xfrm>
                <a:off x="3080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8" name="Google Shape;1638;p55"/>
              <p:cNvSpPr/>
              <p:nvPr/>
            </p:nvSpPr>
            <p:spPr>
              <a:xfrm>
                <a:off x="2928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39" name="Google Shape;1639;p55"/>
              <p:cNvSpPr/>
              <p:nvPr/>
            </p:nvSpPr>
            <p:spPr>
              <a:xfrm>
                <a:off x="2928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0" name="Google Shape;1640;p55"/>
              <p:cNvSpPr/>
              <p:nvPr/>
            </p:nvSpPr>
            <p:spPr>
              <a:xfrm>
                <a:off x="2928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1" name="Google Shape;1641;p55"/>
              <p:cNvSpPr/>
              <p:nvPr/>
            </p:nvSpPr>
            <p:spPr>
              <a:xfrm>
                <a:off x="2928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2" name="Google Shape;1642;p55"/>
              <p:cNvSpPr/>
              <p:nvPr/>
            </p:nvSpPr>
            <p:spPr>
              <a:xfrm>
                <a:off x="2928" y="195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3" name="Google Shape;1643;p55"/>
              <p:cNvSpPr/>
              <p:nvPr/>
            </p:nvSpPr>
            <p:spPr>
              <a:xfrm>
                <a:off x="2928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4" name="Google Shape;1644;p55"/>
              <p:cNvSpPr/>
              <p:nvPr/>
            </p:nvSpPr>
            <p:spPr>
              <a:xfrm>
                <a:off x="2928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5" name="Google Shape;1645;p55"/>
              <p:cNvSpPr/>
              <p:nvPr/>
            </p:nvSpPr>
            <p:spPr>
              <a:xfrm>
                <a:off x="2928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6" name="Google Shape;1646;p55"/>
              <p:cNvSpPr/>
              <p:nvPr/>
            </p:nvSpPr>
            <p:spPr>
              <a:xfrm>
                <a:off x="2928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7" name="Google Shape;1647;p55"/>
              <p:cNvSpPr/>
              <p:nvPr/>
            </p:nvSpPr>
            <p:spPr>
              <a:xfrm>
                <a:off x="2928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8" name="Google Shape;1648;p55"/>
              <p:cNvSpPr/>
              <p:nvPr/>
            </p:nvSpPr>
            <p:spPr>
              <a:xfrm>
                <a:off x="2928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49" name="Google Shape;1649;p55"/>
              <p:cNvSpPr/>
              <p:nvPr/>
            </p:nvSpPr>
            <p:spPr>
              <a:xfrm>
                <a:off x="2928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0" name="Google Shape;1650;p55"/>
              <p:cNvSpPr/>
              <p:nvPr/>
            </p:nvSpPr>
            <p:spPr>
              <a:xfrm>
                <a:off x="2928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1" name="Google Shape;1651;p55"/>
              <p:cNvSpPr/>
              <p:nvPr/>
            </p:nvSpPr>
            <p:spPr>
              <a:xfrm>
                <a:off x="3157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2" name="Google Shape;1652;p55"/>
              <p:cNvSpPr/>
              <p:nvPr/>
            </p:nvSpPr>
            <p:spPr>
              <a:xfrm>
                <a:off x="3004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3" name="Google Shape;1653;p55"/>
              <p:cNvSpPr/>
              <p:nvPr/>
            </p:nvSpPr>
            <p:spPr>
              <a:xfrm>
                <a:off x="3004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4" name="Google Shape;1654;p55"/>
              <p:cNvSpPr/>
              <p:nvPr/>
            </p:nvSpPr>
            <p:spPr>
              <a:xfrm>
                <a:off x="3004" y="33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5" name="Google Shape;1655;p55"/>
              <p:cNvSpPr/>
              <p:nvPr/>
            </p:nvSpPr>
            <p:spPr>
              <a:xfrm>
                <a:off x="3004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6" name="Google Shape;1656;p55"/>
              <p:cNvSpPr/>
              <p:nvPr/>
            </p:nvSpPr>
            <p:spPr>
              <a:xfrm>
                <a:off x="3004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7" name="Google Shape;1657;p55"/>
              <p:cNvSpPr/>
              <p:nvPr/>
            </p:nvSpPr>
            <p:spPr>
              <a:xfrm>
                <a:off x="3004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8" name="Google Shape;1658;p55"/>
              <p:cNvSpPr/>
              <p:nvPr/>
            </p:nvSpPr>
            <p:spPr>
              <a:xfrm>
                <a:off x="3004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59" name="Google Shape;1659;p55"/>
              <p:cNvSpPr/>
              <p:nvPr/>
            </p:nvSpPr>
            <p:spPr>
              <a:xfrm>
                <a:off x="3004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0" name="Google Shape;1660;p55"/>
              <p:cNvSpPr/>
              <p:nvPr/>
            </p:nvSpPr>
            <p:spPr>
              <a:xfrm>
                <a:off x="3004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1" name="Google Shape;1661;p55"/>
              <p:cNvSpPr/>
              <p:nvPr/>
            </p:nvSpPr>
            <p:spPr>
              <a:xfrm>
                <a:off x="3004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2" name="Google Shape;1662;p55"/>
              <p:cNvSpPr/>
              <p:nvPr/>
            </p:nvSpPr>
            <p:spPr>
              <a:xfrm>
                <a:off x="3004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3" name="Google Shape;1663;p55"/>
              <p:cNvSpPr/>
              <p:nvPr/>
            </p:nvSpPr>
            <p:spPr>
              <a:xfrm>
                <a:off x="3004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4" name="Google Shape;1664;p55"/>
              <p:cNvSpPr/>
              <p:nvPr/>
            </p:nvSpPr>
            <p:spPr>
              <a:xfrm>
                <a:off x="3004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5" name="Google Shape;1665;p55"/>
              <p:cNvSpPr/>
              <p:nvPr/>
            </p:nvSpPr>
            <p:spPr>
              <a:xfrm>
                <a:off x="3004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6" name="Google Shape;1666;p55"/>
              <p:cNvSpPr/>
              <p:nvPr/>
            </p:nvSpPr>
            <p:spPr>
              <a:xfrm>
                <a:off x="3004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7" name="Google Shape;1667;p55"/>
              <p:cNvSpPr/>
              <p:nvPr/>
            </p:nvSpPr>
            <p:spPr>
              <a:xfrm>
                <a:off x="3004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8" name="Google Shape;1668;p55"/>
              <p:cNvSpPr/>
              <p:nvPr/>
            </p:nvSpPr>
            <p:spPr>
              <a:xfrm>
                <a:off x="3004" y="226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69" name="Google Shape;1669;p55"/>
              <p:cNvSpPr/>
              <p:nvPr/>
            </p:nvSpPr>
            <p:spPr>
              <a:xfrm>
                <a:off x="3004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0" name="Google Shape;1670;p55"/>
              <p:cNvSpPr/>
              <p:nvPr/>
            </p:nvSpPr>
            <p:spPr>
              <a:xfrm>
                <a:off x="3004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1" name="Google Shape;1671;p55"/>
              <p:cNvSpPr/>
              <p:nvPr/>
            </p:nvSpPr>
            <p:spPr>
              <a:xfrm>
                <a:off x="2928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2" name="Google Shape;1672;p55"/>
              <p:cNvSpPr/>
              <p:nvPr/>
            </p:nvSpPr>
            <p:spPr>
              <a:xfrm>
                <a:off x="3004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3" name="Google Shape;1673;p55"/>
              <p:cNvSpPr/>
              <p:nvPr/>
            </p:nvSpPr>
            <p:spPr>
              <a:xfrm>
                <a:off x="4447" y="90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4" name="Google Shape;1674;p55"/>
              <p:cNvSpPr/>
              <p:nvPr/>
            </p:nvSpPr>
            <p:spPr>
              <a:xfrm>
                <a:off x="4447" y="99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5" name="Google Shape;1675;p55"/>
              <p:cNvSpPr/>
              <p:nvPr/>
            </p:nvSpPr>
            <p:spPr>
              <a:xfrm>
                <a:off x="4447" y="82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6" name="Google Shape;1676;p55"/>
              <p:cNvSpPr/>
              <p:nvPr/>
            </p:nvSpPr>
            <p:spPr>
              <a:xfrm>
                <a:off x="4447" y="108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7" name="Google Shape;1677;p55"/>
              <p:cNvSpPr/>
              <p:nvPr/>
            </p:nvSpPr>
            <p:spPr>
              <a:xfrm>
                <a:off x="4447" y="1171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8" name="Google Shape;1678;p55"/>
              <p:cNvSpPr/>
              <p:nvPr/>
            </p:nvSpPr>
            <p:spPr>
              <a:xfrm>
                <a:off x="4447" y="1257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79" name="Google Shape;1679;p55"/>
              <p:cNvSpPr/>
              <p:nvPr/>
            </p:nvSpPr>
            <p:spPr>
              <a:xfrm>
                <a:off x="4447" y="729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0" name="Google Shape;1680;p55"/>
              <p:cNvSpPr/>
              <p:nvPr/>
            </p:nvSpPr>
            <p:spPr>
              <a:xfrm>
                <a:off x="4447" y="643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1" name="Google Shape;1681;p55"/>
              <p:cNvSpPr/>
              <p:nvPr/>
            </p:nvSpPr>
            <p:spPr>
              <a:xfrm>
                <a:off x="4447" y="556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2" name="Google Shape;1682;p55"/>
              <p:cNvSpPr/>
              <p:nvPr/>
            </p:nvSpPr>
            <p:spPr>
              <a:xfrm>
                <a:off x="4447" y="169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3" name="Google Shape;1683;p55"/>
              <p:cNvSpPr/>
              <p:nvPr/>
            </p:nvSpPr>
            <p:spPr>
              <a:xfrm>
                <a:off x="4447" y="143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4" name="Google Shape;1684;p55"/>
              <p:cNvSpPr/>
              <p:nvPr/>
            </p:nvSpPr>
            <p:spPr>
              <a:xfrm>
                <a:off x="4447" y="1522"/>
                <a:ext cx="71" cy="61"/>
              </a:xfrm>
              <a:custGeom>
                <a:rect b="b" l="l" r="r" t="t"/>
                <a:pathLst>
                  <a:path extrusionOk="0" h="61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5" name="Google Shape;1685;p55"/>
              <p:cNvSpPr/>
              <p:nvPr/>
            </p:nvSpPr>
            <p:spPr>
              <a:xfrm>
                <a:off x="4447" y="1608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6" name="Google Shape;1686;p55"/>
              <p:cNvSpPr/>
              <p:nvPr/>
            </p:nvSpPr>
            <p:spPr>
              <a:xfrm>
                <a:off x="4447" y="1344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7" name="Google Shape;1687;p55"/>
              <p:cNvSpPr/>
              <p:nvPr/>
            </p:nvSpPr>
            <p:spPr>
              <a:xfrm>
                <a:off x="4447" y="470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8" name="Google Shape;1688;p55"/>
              <p:cNvSpPr/>
              <p:nvPr/>
            </p:nvSpPr>
            <p:spPr>
              <a:xfrm>
                <a:off x="4447" y="2045"/>
                <a:ext cx="71" cy="66"/>
              </a:xfrm>
              <a:custGeom>
                <a:rect b="b" l="l" r="r" t="t"/>
                <a:pathLst>
                  <a:path extrusionOk="0" h="66" w="71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1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89" name="Google Shape;1689;p55"/>
              <p:cNvSpPr/>
              <p:nvPr/>
            </p:nvSpPr>
            <p:spPr>
              <a:xfrm>
                <a:off x="4518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0" name="Google Shape;1690;p55"/>
              <p:cNvSpPr/>
              <p:nvPr/>
            </p:nvSpPr>
            <p:spPr>
              <a:xfrm>
                <a:off x="4594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1" name="Google Shape;1691;p55"/>
              <p:cNvSpPr/>
              <p:nvPr/>
            </p:nvSpPr>
            <p:spPr>
              <a:xfrm>
                <a:off x="4594" y="204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2" name="Google Shape;1692;p55"/>
              <p:cNvSpPr/>
              <p:nvPr/>
            </p:nvSpPr>
            <p:spPr>
              <a:xfrm>
                <a:off x="4594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3" name="Google Shape;1693;p55"/>
              <p:cNvSpPr/>
              <p:nvPr/>
            </p:nvSpPr>
            <p:spPr>
              <a:xfrm>
                <a:off x="4594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4" name="Google Shape;1694;p55"/>
              <p:cNvSpPr/>
              <p:nvPr/>
            </p:nvSpPr>
            <p:spPr>
              <a:xfrm>
                <a:off x="4594" y="221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5" name="Google Shape;1695;p55"/>
              <p:cNvSpPr/>
              <p:nvPr/>
            </p:nvSpPr>
            <p:spPr>
              <a:xfrm>
                <a:off x="4594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6" name="Google Shape;1696;p55"/>
              <p:cNvSpPr/>
              <p:nvPr/>
            </p:nvSpPr>
            <p:spPr>
              <a:xfrm>
                <a:off x="4594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7" name="Google Shape;1697;p55"/>
              <p:cNvSpPr/>
              <p:nvPr/>
            </p:nvSpPr>
            <p:spPr>
              <a:xfrm>
                <a:off x="4594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8" name="Google Shape;1698;p55"/>
              <p:cNvSpPr/>
              <p:nvPr/>
            </p:nvSpPr>
            <p:spPr>
              <a:xfrm>
                <a:off x="4594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61" y="67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99" name="Google Shape;1699;p55"/>
              <p:cNvSpPr/>
              <p:nvPr/>
            </p:nvSpPr>
            <p:spPr>
              <a:xfrm>
                <a:off x="4594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0" name="Google Shape;1700;p55"/>
              <p:cNvSpPr/>
              <p:nvPr/>
            </p:nvSpPr>
            <p:spPr>
              <a:xfrm>
                <a:off x="4594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1" name="Google Shape;1701;p55"/>
              <p:cNvSpPr/>
              <p:nvPr/>
            </p:nvSpPr>
            <p:spPr>
              <a:xfrm>
                <a:off x="4594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2" name="Google Shape;1702;p55"/>
              <p:cNvSpPr/>
              <p:nvPr/>
            </p:nvSpPr>
            <p:spPr>
              <a:xfrm>
                <a:off x="4594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3" name="Google Shape;1703;p55"/>
              <p:cNvSpPr/>
              <p:nvPr/>
            </p:nvSpPr>
            <p:spPr>
              <a:xfrm>
                <a:off x="4594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4" name="Google Shape;1704;p55"/>
              <p:cNvSpPr/>
              <p:nvPr/>
            </p:nvSpPr>
            <p:spPr>
              <a:xfrm>
                <a:off x="4594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705" name="Google Shape;1705;p55"/>
            <p:cNvGrpSpPr/>
            <p:nvPr/>
          </p:nvGrpSpPr>
          <p:grpSpPr>
            <a:xfrm>
              <a:off x="3685" y="292"/>
              <a:ext cx="1290" cy="2434"/>
              <a:chOff x="3685" y="292"/>
              <a:chExt cx="1290" cy="2434"/>
            </a:xfrm>
          </p:grpSpPr>
          <p:sp>
            <p:nvSpPr>
              <p:cNvPr id="1706" name="Google Shape;1706;p55"/>
              <p:cNvSpPr/>
              <p:nvPr/>
            </p:nvSpPr>
            <p:spPr>
              <a:xfrm>
                <a:off x="437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7" name="Google Shape;1707;p55"/>
              <p:cNvSpPr/>
              <p:nvPr/>
            </p:nvSpPr>
            <p:spPr>
              <a:xfrm>
                <a:off x="437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8" name="Google Shape;1708;p55"/>
              <p:cNvSpPr/>
              <p:nvPr/>
            </p:nvSpPr>
            <p:spPr>
              <a:xfrm>
                <a:off x="437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09" name="Google Shape;1709;p55"/>
              <p:cNvSpPr/>
              <p:nvPr/>
            </p:nvSpPr>
            <p:spPr>
              <a:xfrm>
                <a:off x="437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0" name="Google Shape;1710;p55"/>
              <p:cNvSpPr/>
              <p:nvPr/>
            </p:nvSpPr>
            <p:spPr>
              <a:xfrm>
                <a:off x="437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1" name="Google Shape;1711;p55"/>
              <p:cNvSpPr/>
              <p:nvPr/>
            </p:nvSpPr>
            <p:spPr>
              <a:xfrm>
                <a:off x="437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2" name="Google Shape;1712;p55"/>
              <p:cNvSpPr/>
              <p:nvPr/>
            </p:nvSpPr>
            <p:spPr>
              <a:xfrm>
                <a:off x="437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3" name="Google Shape;1713;p55"/>
              <p:cNvSpPr/>
              <p:nvPr/>
            </p:nvSpPr>
            <p:spPr>
              <a:xfrm>
                <a:off x="437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4" name="Google Shape;1714;p55"/>
              <p:cNvSpPr/>
              <p:nvPr/>
            </p:nvSpPr>
            <p:spPr>
              <a:xfrm>
                <a:off x="437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5" name="Google Shape;1715;p55"/>
              <p:cNvSpPr/>
              <p:nvPr/>
            </p:nvSpPr>
            <p:spPr>
              <a:xfrm>
                <a:off x="4294" y="383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6" name="Google Shape;1716;p55"/>
              <p:cNvSpPr/>
              <p:nvPr/>
            </p:nvSpPr>
            <p:spPr>
              <a:xfrm>
                <a:off x="437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5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7" name="Google Shape;1717;p55"/>
              <p:cNvSpPr/>
              <p:nvPr/>
            </p:nvSpPr>
            <p:spPr>
              <a:xfrm>
                <a:off x="437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8" name="Google Shape;1718;p55"/>
              <p:cNvSpPr/>
              <p:nvPr/>
            </p:nvSpPr>
            <p:spPr>
              <a:xfrm>
                <a:off x="437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19" name="Google Shape;1719;p55"/>
              <p:cNvSpPr/>
              <p:nvPr/>
            </p:nvSpPr>
            <p:spPr>
              <a:xfrm>
                <a:off x="437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1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0" name="Google Shape;1720;p55"/>
              <p:cNvSpPr/>
              <p:nvPr/>
            </p:nvSpPr>
            <p:spPr>
              <a:xfrm>
                <a:off x="4294" y="213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1" name="Google Shape;1721;p55"/>
              <p:cNvSpPr/>
              <p:nvPr/>
            </p:nvSpPr>
            <p:spPr>
              <a:xfrm>
                <a:off x="437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2" name="Google Shape;1722;p55"/>
              <p:cNvSpPr/>
              <p:nvPr/>
            </p:nvSpPr>
            <p:spPr>
              <a:xfrm>
                <a:off x="45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3" name="Google Shape;1723;p55"/>
              <p:cNvSpPr/>
              <p:nvPr/>
            </p:nvSpPr>
            <p:spPr>
              <a:xfrm>
                <a:off x="45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4" name="Google Shape;1724;p55"/>
              <p:cNvSpPr/>
              <p:nvPr/>
            </p:nvSpPr>
            <p:spPr>
              <a:xfrm>
                <a:off x="45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5" name="Google Shape;1725;p55"/>
              <p:cNvSpPr/>
              <p:nvPr/>
            </p:nvSpPr>
            <p:spPr>
              <a:xfrm>
                <a:off x="45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6" name="Google Shape;1726;p55"/>
              <p:cNvSpPr/>
              <p:nvPr/>
            </p:nvSpPr>
            <p:spPr>
              <a:xfrm>
                <a:off x="45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7" name="Google Shape;1727;p55"/>
              <p:cNvSpPr/>
              <p:nvPr/>
            </p:nvSpPr>
            <p:spPr>
              <a:xfrm>
                <a:off x="45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8" name="Google Shape;1728;p55"/>
              <p:cNvSpPr/>
              <p:nvPr/>
            </p:nvSpPr>
            <p:spPr>
              <a:xfrm>
                <a:off x="45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29" name="Google Shape;1729;p55"/>
              <p:cNvSpPr/>
              <p:nvPr/>
            </p:nvSpPr>
            <p:spPr>
              <a:xfrm>
                <a:off x="4518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0" name="Google Shape;1730;p55"/>
              <p:cNvSpPr/>
              <p:nvPr/>
            </p:nvSpPr>
            <p:spPr>
              <a:xfrm>
                <a:off x="4518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1" name="Google Shape;1731;p55"/>
              <p:cNvSpPr/>
              <p:nvPr/>
            </p:nvSpPr>
            <p:spPr>
              <a:xfrm>
                <a:off x="45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2" name="Google Shape;1732;p55"/>
              <p:cNvSpPr/>
              <p:nvPr/>
            </p:nvSpPr>
            <p:spPr>
              <a:xfrm>
                <a:off x="45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3" name="Google Shape;1733;p55"/>
              <p:cNvSpPr/>
              <p:nvPr/>
            </p:nvSpPr>
            <p:spPr>
              <a:xfrm>
                <a:off x="45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4" name="Google Shape;1734;p55"/>
              <p:cNvSpPr/>
              <p:nvPr/>
            </p:nvSpPr>
            <p:spPr>
              <a:xfrm>
                <a:off x="45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5" name="Google Shape;1735;p55"/>
              <p:cNvSpPr/>
              <p:nvPr/>
            </p:nvSpPr>
            <p:spPr>
              <a:xfrm>
                <a:off x="45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6" name="Google Shape;1736;p55"/>
              <p:cNvSpPr/>
              <p:nvPr/>
            </p:nvSpPr>
            <p:spPr>
              <a:xfrm>
                <a:off x="45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7" name="Google Shape;1737;p55"/>
              <p:cNvSpPr/>
              <p:nvPr/>
            </p:nvSpPr>
            <p:spPr>
              <a:xfrm>
                <a:off x="45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8" name="Google Shape;1738;p55"/>
              <p:cNvSpPr/>
              <p:nvPr/>
            </p:nvSpPr>
            <p:spPr>
              <a:xfrm>
                <a:off x="4371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0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39" name="Google Shape;1739;p55"/>
              <p:cNvSpPr/>
              <p:nvPr/>
            </p:nvSpPr>
            <p:spPr>
              <a:xfrm>
                <a:off x="4371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15" y="0"/>
                    </a:moveTo>
                    <a:lnTo>
                      <a:pt x="0" y="36"/>
                    </a:lnTo>
                    <a:lnTo>
                      <a:pt x="15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0" name="Google Shape;1740;p55"/>
              <p:cNvSpPr/>
              <p:nvPr/>
            </p:nvSpPr>
            <p:spPr>
              <a:xfrm>
                <a:off x="4899" y="213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1" name="Google Shape;1741;p55"/>
              <p:cNvSpPr/>
              <p:nvPr/>
            </p:nvSpPr>
            <p:spPr>
              <a:xfrm>
                <a:off x="4899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2" name="Google Shape;1742;p55"/>
              <p:cNvSpPr/>
              <p:nvPr/>
            </p:nvSpPr>
            <p:spPr>
              <a:xfrm>
                <a:off x="4899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3" name="Google Shape;1743;p55"/>
              <p:cNvSpPr/>
              <p:nvPr/>
            </p:nvSpPr>
            <p:spPr>
              <a:xfrm>
                <a:off x="4899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4" name="Google Shape;1744;p55"/>
              <p:cNvSpPr/>
              <p:nvPr/>
            </p:nvSpPr>
            <p:spPr>
              <a:xfrm>
                <a:off x="4899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6" y="67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5" name="Google Shape;1745;p55"/>
              <p:cNvSpPr/>
              <p:nvPr/>
            </p:nvSpPr>
            <p:spPr>
              <a:xfrm>
                <a:off x="4899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76" y="35"/>
                    </a:moveTo>
                    <a:lnTo>
                      <a:pt x="56" y="0"/>
                    </a:lnTo>
                    <a:lnTo>
                      <a:pt x="20" y="0"/>
                    </a:ln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6" name="Google Shape;1746;p55"/>
              <p:cNvSpPr/>
              <p:nvPr/>
            </p:nvSpPr>
            <p:spPr>
              <a:xfrm>
                <a:off x="4899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7" name="Google Shape;1747;p55"/>
              <p:cNvSpPr/>
              <p:nvPr/>
            </p:nvSpPr>
            <p:spPr>
              <a:xfrm>
                <a:off x="4899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8" name="Google Shape;1748;p55"/>
              <p:cNvSpPr/>
              <p:nvPr/>
            </p:nvSpPr>
            <p:spPr>
              <a:xfrm>
                <a:off x="4899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49" name="Google Shape;1749;p55"/>
              <p:cNvSpPr/>
              <p:nvPr/>
            </p:nvSpPr>
            <p:spPr>
              <a:xfrm>
                <a:off x="4899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0" name="Google Shape;1750;p55"/>
              <p:cNvSpPr/>
              <p:nvPr/>
            </p:nvSpPr>
            <p:spPr>
              <a:xfrm>
                <a:off x="4899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1" name="Google Shape;1751;p55"/>
              <p:cNvSpPr/>
              <p:nvPr/>
            </p:nvSpPr>
            <p:spPr>
              <a:xfrm>
                <a:off x="4823" y="261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2" name="Google Shape;1752;p55"/>
              <p:cNvSpPr/>
              <p:nvPr/>
            </p:nvSpPr>
            <p:spPr>
              <a:xfrm>
                <a:off x="4899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3" name="Google Shape;1753;p55"/>
              <p:cNvSpPr/>
              <p:nvPr/>
            </p:nvSpPr>
            <p:spPr>
              <a:xfrm>
                <a:off x="4823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4" name="Google Shape;1754;p55"/>
              <p:cNvSpPr/>
              <p:nvPr/>
            </p:nvSpPr>
            <p:spPr>
              <a:xfrm>
                <a:off x="4823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5" name="Google Shape;1755;p55"/>
              <p:cNvSpPr/>
              <p:nvPr/>
            </p:nvSpPr>
            <p:spPr>
              <a:xfrm>
                <a:off x="4823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6" name="Google Shape;1756;p55"/>
              <p:cNvSpPr/>
              <p:nvPr/>
            </p:nvSpPr>
            <p:spPr>
              <a:xfrm>
                <a:off x="4823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7" name="Google Shape;1757;p55"/>
              <p:cNvSpPr/>
              <p:nvPr/>
            </p:nvSpPr>
            <p:spPr>
              <a:xfrm>
                <a:off x="4823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8" name="Google Shape;1758;p55"/>
              <p:cNvSpPr/>
              <p:nvPr/>
            </p:nvSpPr>
            <p:spPr>
              <a:xfrm>
                <a:off x="4823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59" name="Google Shape;1759;p55"/>
              <p:cNvSpPr/>
              <p:nvPr/>
            </p:nvSpPr>
            <p:spPr>
              <a:xfrm>
                <a:off x="4823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0" name="Google Shape;1760;p55"/>
              <p:cNvSpPr/>
              <p:nvPr/>
            </p:nvSpPr>
            <p:spPr>
              <a:xfrm>
                <a:off x="4899" y="266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1" name="Google Shape;1761;p55"/>
              <p:cNvSpPr/>
              <p:nvPr/>
            </p:nvSpPr>
            <p:spPr>
              <a:xfrm>
                <a:off x="4899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2" name="Google Shape;1762;p55"/>
              <p:cNvSpPr/>
              <p:nvPr/>
            </p:nvSpPr>
            <p:spPr>
              <a:xfrm>
                <a:off x="4823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3" name="Google Shape;1763;p55"/>
              <p:cNvSpPr/>
              <p:nvPr/>
            </p:nvSpPr>
            <p:spPr>
              <a:xfrm>
                <a:off x="474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4" name="Google Shape;1764;p55"/>
              <p:cNvSpPr/>
              <p:nvPr/>
            </p:nvSpPr>
            <p:spPr>
              <a:xfrm>
                <a:off x="4747" y="2395"/>
                <a:ext cx="76" cy="67"/>
              </a:xfrm>
              <a:custGeom>
                <a:rect b="b" l="l" r="r" t="t"/>
                <a:pathLst>
                  <a:path extrusionOk="0" h="67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7"/>
                    </a:lnTo>
                    <a:lnTo>
                      <a:pt x="55" y="67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5" name="Google Shape;1765;p55"/>
              <p:cNvSpPr/>
              <p:nvPr/>
            </p:nvSpPr>
            <p:spPr>
              <a:xfrm>
                <a:off x="4747" y="248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6" name="Google Shape;1766;p55"/>
              <p:cNvSpPr/>
              <p:nvPr/>
            </p:nvSpPr>
            <p:spPr>
              <a:xfrm>
                <a:off x="4670" y="51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7" name="Google Shape;1767;p55"/>
              <p:cNvSpPr/>
              <p:nvPr/>
            </p:nvSpPr>
            <p:spPr>
              <a:xfrm>
                <a:off x="4670" y="252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8" name="Google Shape;1768;p55"/>
              <p:cNvSpPr/>
              <p:nvPr/>
            </p:nvSpPr>
            <p:spPr>
              <a:xfrm>
                <a:off x="4670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69" name="Google Shape;1769;p55"/>
              <p:cNvSpPr/>
              <p:nvPr/>
            </p:nvSpPr>
            <p:spPr>
              <a:xfrm>
                <a:off x="4670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0" name="Google Shape;1770;p55"/>
              <p:cNvSpPr/>
              <p:nvPr/>
            </p:nvSpPr>
            <p:spPr>
              <a:xfrm>
                <a:off x="4670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1" name="Google Shape;1771;p55"/>
              <p:cNvSpPr/>
              <p:nvPr/>
            </p:nvSpPr>
            <p:spPr>
              <a:xfrm>
                <a:off x="4670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2" name="Google Shape;1772;p55"/>
              <p:cNvSpPr/>
              <p:nvPr/>
            </p:nvSpPr>
            <p:spPr>
              <a:xfrm>
                <a:off x="4670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3" name="Google Shape;1773;p55"/>
              <p:cNvSpPr/>
              <p:nvPr/>
            </p:nvSpPr>
            <p:spPr>
              <a:xfrm>
                <a:off x="4670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0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4" name="Google Shape;1774;p55"/>
              <p:cNvSpPr/>
              <p:nvPr/>
            </p:nvSpPr>
            <p:spPr>
              <a:xfrm>
                <a:off x="4670" y="235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5" name="Google Shape;1775;p55"/>
              <p:cNvSpPr/>
              <p:nvPr/>
            </p:nvSpPr>
            <p:spPr>
              <a:xfrm>
                <a:off x="4670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5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6" name="Google Shape;1776;p55"/>
              <p:cNvSpPr/>
              <p:nvPr/>
            </p:nvSpPr>
            <p:spPr>
              <a:xfrm>
                <a:off x="4670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6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7" name="Google Shape;1777;p55"/>
              <p:cNvSpPr/>
              <p:nvPr/>
            </p:nvSpPr>
            <p:spPr>
              <a:xfrm>
                <a:off x="4594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6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8" name="Google Shape;1778;p55"/>
              <p:cNvSpPr/>
              <p:nvPr/>
            </p:nvSpPr>
            <p:spPr>
              <a:xfrm>
                <a:off x="4670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79" name="Google Shape;1779;p55"/>
              <p:cNvSpPr/>
              <p:nvPr/>
            </p:nvSpPr>
            <p:spPr>
              <a:xfrm>
                <a:off x="4670" y="2441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61" y="61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0" name="Google Shape;1780;p55"/>
              <p:cNvSpPr/>
              <p:nvPr/>
            </p:nvSpPr>
            <p:spPr>
              <a:xfrm>
                <a:off x="4594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1" name="Google Shape;1781;p55"/>
              <p:cNvSpPr/>
              <p:nvPr/>
            </p:nvSpPr>
            <p:spPr>
              <a:xfrm>
                <a:off x="4670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61" y="66"/>
                    </a:lnTo>
                    <a:lnTo>
                      <a:pt x="77" y="31"/>
                    </a:lnTo>
                    <a:lnTo>
                      <a:pt x="6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2" name="Google Shape;1782;p55"/>
              <p:cNvSpPr/>
              <p:nvPr/>
            </p:nvSpPr>
            <p:spPr>
              <a:xfrm>
                <a:off x="4747" y="256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3" name="Google Shape;1783;p55"/>
              <p:cNvSpPr/>
              <p:nvPr/>
            </p:nvSpPr>
            <p:spPr>
              <a:xfrm>
                <a:off x="4823" y="252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4" name="Google Shape;1784;p55"/>
              <p:cNvSpPr/>
              <p:nvPr/>
            </p:nvSpPr>
            <p:spPr>
              <a:xfrm>
                <a:off x="474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5" name="Google Shape;1785;p55"/>
              <p:cNvSpPr/>
              <p:nvPr/>
            </p:nvSpPr>
            <p:spPr>
              <a:xfrm>
                <a:off x="4823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6" name="Google Shape;1786;p55"/>
              <p:cNvSpPr/>
              <p:nvPr/>
            </p:nvSpPr>
            <p:spPr>
              <a:xfrm>
                <a:off x="4823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7" name="Google Shape;1787;p55"/>
              <p:cNvSpPr/>
              <p:nvPr/>
            </p:nvSpPr>
            <p:spPr>
              <a:xfrm>
                <a:off x="4823" y="235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8" name="Google Shape;1788;p55"/>
              <p:cNvSpPr/>
              <p:nvPr/>
            </p:nvSpPr>
            <p:spPr>
              <a:xfrm>
                <a:off x="4823" y="244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89" name="Google Shape;1789;p55"/>
              <p:cNvSpPr/>
              <p:nvPr/>
            </p:nvSpPr>
            <p:spPr>
              <a:xfrm>
                <a:off x="4823" y="217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0" name="Google Shape;1790;p55"/>
              <p:cNvSpPr/>
              <p:nvPr/>
            </p:nvSpPr>
            <p:spPr>
              <a:xfrm>
                <a:off x="474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5" y="61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1" name="Google Shape;1791;p55"/>
              <p:cNvSpPr/>
              <p:nvPr/>
            </p:nvSpPr>
            <p:spPr>
              <a:xfrm>
                <a:off x="474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2" name="Google Shape;1792;p55"/>
              <p:cNvSpPr/>
              <p:nvPr/>
            </p:nvSpPr>
            <p:spPr>
              <a:xfrm>
                <a:off x="474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3" name="Google Shape;1793;p55"/>
              <p:cNvSpPr/>
              <p:nvPr/>
            </p:nvSpPr>
            <p:spPr>
              <a:xfrm>
                <a:off x="474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0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4" name="Google Shape;1794;p55"/>
              <p:cNvSpPr/>
              <p:nvPr/>
            </p:nvSpPr>
            <p:spPr>
              <a:xfrm>
                <a:off x="4747" y="230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5" name="Google Shape;1795;p55"/>
              <p:cNvSpPr/>
              <p:nvPr/>
            </p:nvSpPr>
            <p:spPr>
              <a:xfrm>
                <a:off x="474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6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6" name="Google Shape;1796;p55"/>
              <p:cNvSpPr/>
              <p:nvPr/>
            </p:nvSpPr>
            <p:spPr>
              <a:xfrm>
                <a:off x="474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1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7" name="Google Shape;1797;p55"/>
              <p:cNvSpPr/>
              <p:nvPr/>
            </p:nvSpPr>
            <p:spPr>
              <a:xfrm>
                <a:off x="474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8" name="Google Shape;1798;p55"/>
              <p:cNvSpPr/>
              <p:nvPr/>
            </p:nvSpPr>
            <p:spPr>
              <a:xfrm>
                <a:off x="474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5" y="66"/>
                    </a:lnTo>
                    <a:lnTo>
                      <a:pt x="76" y="35"/>
                    </a:lnTo>
                    <a:lnTo>
                      <a:pt x="55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799" name="Google Shape;1799;p55"/>
              <p:cNvSpPr/>
              <p:nvPr/>
            </p:nvSpPr>
            <p:spPr>
              <a:xfrm>
                <a:off x="4823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0" name="Google Shape;1800;p55"/>
              <p:cNvSpPr/>
              <p:nvPr/>
            </p:nvSpPr>
            <p:spPr>
              <a:xfrm>
                <a:off x="3837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1" name="Google Shape;1801;p55"/>
              <p:cNvSpPr/>
              <p:nvPr/>
            </p:nvSpPr>
            <p:spPr>
              <a:xfrm>
                <a:off x="3837" y="55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2" name="Google Shape;1802;p55"/>
              <p:cNvSpPr/>
              <p:nvPr/>
            </p:nvSpPr>
            <p:spPr>
              <a:xfrm>
                <a:off x="3837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3" name="Google Shape;1803;p55"/>
              <p:cNvSpPr/>
              <p:nvPr/>
            </p:nvSpPr>
            <p:spPr>
              <a:xfrm>
                <a:off x="3837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4" name="Google Shape;1804;p55"/>
              <p:cNvSpPr/>
              <p:nvPr/>
            </p:nvSpPr>
            <p:spPr>
              <a:xfrm>
                <a:off x="3837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5" name="Google Shape;1805;p55"/>
              <p:cNvSpPr/>
              <p:nvPr/>
            </p:nvSpPr>
            <p:spPr>
              <a:xfrm>
                <a:off x="3837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6" name="Google Shape;1806;p55"/>
              <p:cNvSpPr/>
              <p:nvPr/>
            </p:nvSpPr>
            <p:spPr>
              <a:xfrm>
                <a:off x="3837" y="72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7" name="Google Shape;1807;p55"/>
              <p:cNvSpPr/>
              <p:nvPr/>
            </p:nvSpPr>
            <p:spPr>
              <a:xfrm>
                <a:off x="3837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8" name="Google Shape;1808;p55"/>
              <p:cNvSpPr/>
              <p:nvPr/>
            </p:nvSpPr>
            <p:spPr>
              <a:xfrm>
                <a:off x="3837" y="82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09" name="Google Shape;1809;p55"/>
              <p:cNvSpPr/>
              <p:nvPr/>
            </p:nvSpPr>
            <p:spPr>
              <a:xfrm>
                <a:off x="3837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0" name="Google Shape;1810;p55"/>
              <p:cNvSpPr/>
              <p:nvPr/>
            </p:nvSpPr>
            <p:spPr>
              <a:xfrm>
                <a:off x="3837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1" name="Google Shape;1811;p55"/>
              <p:cNvSpPr/>
              <p:nvPr/>
            </p:nvSpPr>
            <p:spPr>
              <a:xfrm>
                <a:off x="3837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2" name="Google Shape;1812;p55"/>
              <p:cNvSpPr/>
              <p:nvPr/>
            </p:nvSpPr>
            <p:spPr>
              <a:xfrm>
                <a:off x="3990" y="152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3" name="Google Shape;1813;p55"/>
              <p:cNvSpPr/>
              <p:nvPr/>
            </p:nvSpPr>
            <p:spPr>
              <a:xfrm>
                <a:off x="3837" y="187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4" name="Google Shape;1814;p55"/>
              <p:cNvSpPr/>
              <p:nvPr/>
            </p:nvSpPr>
            <p:spPr>
              <a:xfrm>
                <a:off x="3990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5" name="Google Shape;1815;p55"/>
              <p:cNvSpPr/>
              <p:nvPr/>
            </p:nvSpPr>
            <p:spPr>
              <a:xfrm>
                <a:off x="3913" y="174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6" name="Google Shape;1816;p55"/>
              <p:cNvSpPr/>
              <p:nvPr/>
            </p:nvSpPr>
            <p:spPr>
              <a:xfrm>
                <a:off x="3913" y="60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7" name="Google Shape;1817;p55"/>
              <p:cNvSpPr/>
              <p:nvPr/>
            </p:nvSpPr>
            <p:spPr>
              <a:xfrm>
                <a:off x="3913" y="68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8" name="Google Shape;1818;p55"/>
              <p:cNvSpPr/>
              <p:nvPr/>
            </p:nvSpPr>
            <p:spPr>
              <a:xfrm>
                <a:off x="3913" y="129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19" name="Google Shape;1819;p55"/>
              <p:cNvSpPr/>
              <p:nvPr/>
            </p:nvSpPr>
            <p:spPr>
              <a:xfrm>
                <a:off x="3913" y="138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0" name="Google Shape;1820;p55"/>
              <p:cNvSpPr/>
              <p:nvPr/>
            </p:nvSpPr>
            <p:spPr>
              <a:xfrm>
                <a:off x="3913" y="77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1" name="Google Shape;1821;p55"/>
              <p:cNvSpPr/>
              <p:nvPr/>
            </p:nvSpPr>
            <p:spPr>
              <a:xfrm>
                <a:off x="3913" y="156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2" name="Google Shape;1822;p55"/>
              <p:cNvSpPr/>
              <p:nvPr/>
            </p:nvSpPr>
            <p:spPr>
              <a:xfrm>
                <a:off x="3913" y="164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3" name="Google Shape;1823;p55"/>
              <p:cNvSpPr/>
              <p:nvPr/>
            </p:nvSpPr>
            <p:spPr>
              <a:xfrm>
                <a:off x="3913" y="147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4" name="Google Shape;1824;p55"/>
              <p:cNvSpPr/>
              <p:nvPr/>
            </p:nvSpPr>
            <p:spPr>
              <a:xfrm>
                <a:off x="3913" y="95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5" name="Google Shape;1825;p55"/>
              <p:cNvSpPr/>
              <p:nvPr/>
            </p:nvSpPr>
            <p:spPr>
              <a:xfrm>
                <a:off x="3913" y="86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6" name="Google Shape;1826;p55"/>
              <p:cNvSpPr/>
              <p:nvPr/>
            </p:nvSpPr>
            <p:spPr>
              <a:xfrm>
                <a:off x="3913" y="1125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7" name="Google Shape;1827;p55"/>
              <p:cNvSpPr/>
              <p:nvPr/>
            </p:nvSpPr>
            <p:spPr>
              <a:xfrm>
                <a:off x="3913" y="103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8" name="Google Shape;1828;p55"/>
              <p:cNvSpPr/>
              <p:nvPr/>
            </p:nvSpPr>
            <p:spPr>
              <a:xfrm>
                <a:off x="3913" y="1212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29" name="Google Shape;1829;p55"/>
              <p:cNvSpPr/>
              <p:nvPr/>
            </p:nvSpPr>
            <p:spPr>
              <a:xfrm>
                <a:off x="3761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0" name="Google Shape;1830;p55"/>
              <p:cNvSpPr/>
              <p:nvPr/>
            </p:nvSpPr>
            <p:spPr>
              <a:xfrm>
                <a:off x="3685" y="160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0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1" name="Google Shape;1831;p55"/>
              <p:cNvSpPr/>
              <p:nvPr/>
            </p:nvSpPr>
            <p:spPr>
              <a:xfrm>
                <a:off x="3761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2" name="Google Shape;1832;p55"/>
              <p:cNvSpPr/>
              <p:nvPr/>
            </p:nvSpPr>
            <p:spPr>
              <a:xfrm>
                <a:off x="3685" y="383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61" y="61"/>
                    </a:lnTo>
                    <a:lnTo>
                      <a:pt x="76" y="31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3" name="Google Shape;1833;p55"/>
              <p:cNvSpPr/>
              <p:nvPr/>
            </p:nvSpPr>
            <p:spPr>
              <a:xfrm>
                <a:off x="3685" y="64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61" y="66"/>
                    </a:lnTo>
                    <a:lnTo>
                      <a:pt x="76" y="35"/>
                    </a:lnTo>
                    <a:lnTo>
                      <a:pt x="61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4" name="Google Shape;1834;p55"/>
              <p:cNvSpPr/>
              <p:nvPr/>
            </p:nvSpPr>
            <p:spPr>
              <a:xfrm>
                <a:off x="3761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5" name="Google Shape;1835;p55"/>
              <p:cNvSpPr/>
              <p:nvPr/>
            </p:nvSpPr>
            <p:spPr>
              <a:xfrm>
                <a:off x="3761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6" name="Google Shape;1836;p55"/>
              <p:cNvSpPr/>
              <p:nvPr/>
            </p:nvSpPr>
            <p:spPr>
              <a:xfrm>
                <a:off x="3761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7" name="Google Shape;1837;p55"/>
              <p:cNvSpPr/>
              <p:nvPr/>
            </p:nvSpPr>
            <p:spPr>
              <a:xfrm>
                <a:off x="3761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8" name="Google Shape;1838;p55"/>
              <p:cNvSpPr/>
              <p:nvPr/>
            </p:nvSpPr>
            <p:spPr>
              <a:xfrm>
                <a:off x="3761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39" name="Google Shape;1839;p55"/>
              <p:cNvSpPr/>
              <p:nvPr/>
            </p:nvSpPr>
            <p:spPr>
              <a:xfrm>
                <a:off x="3761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0" name="Google Shape;1840;p55"/>
              <p:cNvSpPr/>
              <p:nvPr/>
            </p:nvSpPr>
            <p:spPr>
              <a:xfrm>
                <a:off x="3761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1" name="Google Shape;1841;p55"/>
              <p:cNvSpPr/>
              <p:nvPr/>
            </p:nvSpPr>
            <p:spPr>
              <a:xfrm>
                <a:off x="3837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2" name="Google Shape;1842;p55"/>
              <p:cNvSpPr/>
              <p:nvPr/>
            </p:nvSpPr>
            <p:spPr>
              <a:xfrm>
                <a:off x="3761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3" name="Google Shape;1843;p55"/>
              <p:cNvSpPr/>
              <p:nvPr/>
            </p:nvSpPr>
            <p:spPr>
              <a:xfrm>
                <a:off x="3761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4" name="Google Shape;1844;p55"/>
              <p:cNvSpPr/>
              <p:nvPr/>
            </p:nvSpPr>
            <p:spPr>
              <a:xfrm>
                <a:off x="3761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5" name="Google Shape;1845;p55"/>
              <p:cNvSpPr/>
              <p:nvPr/>
            </p:nvSpPr>
            <p:spPr>
              <a:xfrm>
                <a:off x="3761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6" name="Google Shape;1846;p55"/>
              <p:cNvSpPr/>
              <p:nvPr/>
            </p:nvSpPr>
            <p:spPr>
              <a:xfrm>
                <a:off x="3761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7" name="Google Shape;1847;p55"/>
              <p:cNvSpPr/>
              <p:nvPr/>
            </p:nvSpPr>
            <p:spPr>
              <a:xfrm>
                <a:off x="3837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8" name="Google Shape;1848;p55"/>
              <p:cNvSpPr/>
              <p:nvPr/>
            </p:nvSpPr>
            <p:spPr>
              <a:xfrm>
                <a:off x="3837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49" name="Google Shape;1849;p55"/>
              <p:cNvSpPr/>
              <p:nvPr/>
            </p:nvSpPr>
            <p:spPr>
              <a:xfrm>
                <a:off x="4142" y="29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0" name="Google Shape;1850;p55"/>
              <p:cNvSpPr/>
              <p:nvPr/>
            </p:nvSpPr>
            <p:spPr>
              <a:xfrm>
                <a:off x="4218" y="199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1" name="Google Shape;1851;p55"/>
              <p:cNvSpPr/>
              <p:nvPr/>
            </p:nvSpPr>
            <p:spPr>
              <a:xfrm>
                <a:off x="4218" y="191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2" name="Google Shape;1852;p55"/>
              <p:cNvSpPr/>
              <p:nvPr/>
            </p:nvSpPr>
            <p:spPr>
              <a:xfrm>
                <a:off x="4142" y="178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3" name="Google Shape;1853;p55"/>
              <p:cNvSpPr/>
              <p:nvPr/>
            </p:nvSpPr>
            <p:spPr>
              <a:xfrm>
                <a:off x="4142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4" name="Google Shape;1854;p55"/>
              <p:cNvSpPr/>
              <p:nvPr/>
            </p:nvSpPr>
            <p:spPr>
              <a:xfrm>
                <a:off x="4218" y="182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5" name="Google Shape;1855;p55"/>
              <p:cNvSpPr/>
              <p:nvPr/>
            </p:nvSpPr>
            <p:spPr>
              <a:xfrm>
                <a:off x="4218" y="164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6" name="Google Shape;1856;p55"/>
              <p:cNvSpPr/>
              <p:nvPr/>
            </p:nvSpPr>
            <p:spPr>
              <a:xfrm>
                <a:off x="4218" y="60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7" name="Google Shape;1857;p55"/>
              <p:cNvSpPr/>
              <p:nvPr/>
            </p:nvSpPr>
            <p:spPr>
              <a:xfrm>
                <a:off x="4218" y="51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8" name="Google Shape;1858;p55"/>
              <p:cNvSpPr/>
              <p:nvPr/>
            </p:nvSpPr>
            <p:spPr>
              <a:xfrm>
                <a:off x="4218" y="68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59" name="Google Shape;1859;p55"/>
              <p:cNvSpPr/>
              <p:nvPr/>
            </p:nvSpPr>
            <p:spPr>
              <a:xfrm>
                <a:off x="4218" y="174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0" name="Google Shape;1860;p55"/>
              <p:cNvSpPr/>
              <p:nvPr/>
            </p:nvSpPr>
            <p:spPr>
              <a:xfrm>
                <a:off x="4218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1" name="Google Shape;1861;p55"/>
              <p:cNvSpPr/>
              <p:nvPr/>
            </p:nvSpPr>
            <p:spPr>
              <a:xfrm>
                <a:off x="4218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2" name="Google Shape;1862;p55"/>
              <p:cNvSpPr/>
              <p:nvPr/>
            </p:nvSpPr>
            <p:spPr>
              <a:xfrm>
                <a:off x="4218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3" name="Google Shape;1863;p55"/>
              <p:cNvSpPr/>
              <p:nvPr/>
            </p:nvSpPr>
            <p:spPr>
              <a:xfrm>
                <a:off x="4218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4" name="Google Shape;1864;p55"/>
              <p:cNvSpPr/>
              <p:nvPr/>
            </p:nvSpPr>
            <p:spPr>
              <a:xfrm>
                <a:off x="4218" y="86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5" name="Google Shape;1865;p55"/>
              <p:cNvSpPr/>
              <p:nvPr/>
            </p:nvSpPr>
            <p:spPr>
              <a:xfrm>
                <a:off x="4218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6" name="Google Shape;1866;p55"/>
              <p:cNvSpPr/>
              <p:nvPr/>
            </p:nvSpPr>
            <p:spPr>
              <a:xfrm>
                <a:off x="4218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7" name="Google Shape;1867;p55"/>
              <p:cNvSpPr/>
              <p:nvPr/>
            </p:nvSpPr>
            <p:spPr>
              <a:xfrm>
                <a:off x="4218" y="77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5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8" name="Google Shape;1868;p55"/>
              <p:cNvSpPr/>
              <p:nvPr/>
            </p:nvSpPr>
            <p:spPr>
              <a:xfrm>
                <a:off x="4218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69" name="Google Shape;1869;p55"/>
              <p:cNvSpPr/>
              <p:nvPr/>
            </p:nvSpPr>
            <p:spPr>
              <a:xfrm>
                <a:off x="4218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1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0" name="Google Shape;1870;p55"/>
              <p:cNvSpPr/>
              <p:nvPr/>
            </p:nvSpPr>
            <p:spPr>
              <a:xfrm>
                <a:off x="4294" y="729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1" name="Google Shape;1871;p55"/>
              <p:cNvSpPr/>
              <p:nvPr/>
            </p:nvSpPr>
            <p:spPr>
              <a:xfrm>
                <a:off x="4294" y="134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2" name="Google Shape;1872;p55"/>
              <p:cNvSpPr/>
              <p:nvPr/>
            </p:nvSpPr>
            <p:spPr>
              <a:xfrm>
                <a:off x="4294" y="187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3" name="Google Shape;1873;p55"/>
              <p:cNvSpPr/>
              <p:nvPr/>
            </p:nvSpPr>
            <p:spPr>
              <a:xfrm>
                <a:off x="4218" y="42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1" y="0"/>
                    </a:moveTo>
                    <a:lnTo>
                      <a:pt x="0" y="36"/>
                    </a:lnTo>
                    <a:lnTo>
                      <a:pt x="21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4" name="Google Shape;1874;p55"/>
              <p:cNvSpPr/>
              <p:nvPr/>
            </p:nvSpPr>
            <p:spPr>
              <a:xfrm>
                <a:off x="4294" y="178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5" name="Google Shape;1875;p55"/>
              <p:cNvSpPr/>
              <p:nvPr/>
            </p:nvSpPr>
            <p:spPr>
              <a:xfrm>
                <a:off x="4294" y="143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6" name="Google Shape;1876;p55"/>
              <p:cNvSpPr/>
              <p:nvPr/>
            </p:nvSpPr>
            <p:spPr>
              <a:xfrm>
                <a:off x="4294" y="1522"/>
                <a:ext cx="77" cy="61"/>
              </a:xfrm>
              <a:custGeom>
                <a:rect b="b" l="l" r="r" t="t"/>
                <a:pathLst>
                  <a:path extrusionOk="0" h="61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1"/>
                    </a:lnTo>
                    <a:lnTo>
                      <a:pt x="56" y="61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7" name="Google Shape;1877;p55"/>
              <p:cNvSpPr/>
              <p:nvPr/>
            </p:nvSpPr>
            <p:spPr>
              <a:xfrm>
                <a:off x="4294" y="1694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8" name="Google Shape;1878;p55"/>
              <p:cNvSpPr/>
              <p:nvPr/>
            </p:nvSpPr>
            <p:spPr>
              <a:xfrm>
                <a:off x="4294" y="1608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79" name="Google Shape;1879;p55"/>
              <p:cNvSpPr/>
              <p:nvPr/>
            </p:nvSpPr>
            <p:spPr>
              <a:xfrm>
                <a:off x="4218" y="2091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1" y="0"/>
                    </a:moveTo>
                    <a:lnTo>
                      <a:pt x="0" y="30"/>
                    </a:lnTo>
                    <a:lnTo>
                      <a:pt x="21" y="61"/>
                    </a:lnTo>
                    <a:lnTo>
                      <a:pt x="56" y="61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0" name="Google Shape;1880;p55"/>
              <p:cNvSpPr/>
              <p:nvPr/>
            </p:nvSpPr>
            <p:spPr>
              <a:xfrm>
                <a:off x="4294" y="99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6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6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1" name="Google Shape;1881;p55"/>
              <p:cNvSpPr/>
              <p:nvPr/>
            </p:nvSpPr>
            <p:spPr>
              <a:xfrm>
                <a:off x="4294" y="90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2" name="Google Shape;1882;p55"/>
              <p:cNvSpPr/>
              <p:nvPr/>
            </p:nvSpPr>
            <p:spPr>
              <a:xfrm>
                <a:off x="4294" y="108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3" name="Google Shape;1883;p55"/>
              <p:cNvSpPr/>
              <p:nvPr/>
            </p:nvSpPr>
            <p:spPr>
              <a:xfrm>
                <a:off x="4294" y="1171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4" name="Google Shape;1884;p55"/>
              <p:cNvSpPr/>
              <p:nvPr/>
            </p:nvSpPr>
            <p:spPr>
              <a:xfrm>
                <a:off x="4294" y="82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5" name="Google Shape;1885;p55"/>
              <p:cNvSpPr/>
              <p:nvPr/>
            </p:nvSpPr>
            <p:spPr>
              <a:xfrm>
                <a:off x="4294" y="470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0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0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6" name="Google Shape;1886;p55"/>
              <p:cNvSpPr/>
              <p:nvPr/>
            </p:nvSpPr>
            <p:spPr>
              <a:xfrm>
                <a:off x="4294" y="1257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7" name="Google Shape;1887;p55"/>
              <p:cNvSpPr/>
              <p:nvPr/>
            </p:nvSpPr>
            <p:spPr>
              <a:xfrm>
                <a:off x="4294" y="556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1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1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8" name="Google Shape;1888;p55"/>
              <p:cNvSpPr/>
              <p:nvPr/>
            </p:nvSpPr>
            <p:spPr>
              <a:xfrm>
                <a:off x="4294" y="643"/>
                <a:ext cx="77" cy="66"/>
              </a:xfrm>
              <a:custGeom>
                <a:rect b="b" l="l" r="r" t="t"/>
                <a:pathLst>
                  <a:path extrusionOk="0" h="66" w="77">
                    <a:moveTo>
                      <a:pt x="16" y="0"/>
                    </a:moveTo>
                    <a:lnTo>
                      <a:pt x="0" y="35"/>
                    </a:lnTo>
                    <a:lnTo>
                      <a:pt x="16" y="66"/>
                    </a:lnTo>
                    <a:lnTo>
                      <a:pt x="56" y="66"/>
                    </a:lnTo>
                    <a:lnTo>
                      <a:pt x="77" y="35"/>
                    </a:lnTo>
                    <a:lnTo>
                      <a:pt x="56" y="0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89" name="Google Shape;1889;p55"/>
              <p:cNvSpPr/>
              <p:nvPr/>
            </p:nvSpPr>
            <p:spPr>
              <a:xfrm>
                <a:off x="3990" y="143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0" name="Google Shape;1890;p55"/>
              <p:cNvSpPr/>
              <p:nvPr/>
            </p:nvSpPr>
            <p:spPr>
              <a:xfrm>
                <a:off x="4066" y="1476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1" name="Google Shape;1891;p55"/>
              <p:cNvSpPr/>
              <p:nvPr/>
            </p:nvSpPr>
            <p:spPr>
              <a:xfrm>
                <a:off x="4066" y="156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2" name="Google Shape;1892;p55"/>
              <p:cNvSpPr/>
              <p:nvPr/>
            </p:nvSpPr>
            <p:spPr>
              <a:xfrm>
                <a:off x="4066" y="138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3" name="Google Shape;1893;p55"/>
              <p:cNvSpPr/>
              <p:nvPr/>
            </p:nvSpPr>
            <p:spPr>
              <a:xfrm>
                <a:off x="4066" y="1125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4" name="Google Shape;1894;p55"/>
              <p:cNvSpPr/>
              <p:nvPr/>
            </p:nvSpPr>
            <p:spPr>
              <a:xfrm>
                <a:off x="4066" y="1039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5" name="Google Shape;1895;p55"/>
              <p:cNvSpPr/>
              <p:nvPr/>
            </p:nvSpPr>
            <p:spPr>
              <a:xfrm>
                <a:off x="4066" y="952"/>
                <a:ext cx="76" cy="61"/>
              </a:xfrm>
              <a:custGeom>
                <a:rect b="b" l="l" r="r" t="t"/>
                <a:pathLst>
                  <a:path extrusionOk="0" h="61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1"/>
                    </a:lnTo>
                    <a:lnTo>
                      <a:pt x="56" y="61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6" name="Google Shape;1896;p55"/>
              <p:cNvSpPr/>
              <p:nvPr/>
            </p:nvSpPr>
            <p:spPr>
              <a:xfrm>
                <a:off x="4066" y="1298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7" name="Google Shape;1897;p55"/>
              <p:cNvSpPr/>
              <p:nvPr/>
            </p:nvSpPr>
            <p:spPr>
              <a:xfrm>
                <a:off x="4066" y="1212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8" name="Google Shape;1898;p55"/>
              <p:cNvSpPr/>
              <p:nvPr/>
            </p:nvSpPr>
            <p:spPr>
              <a:xfrm>
                <a:off x="3990" y="47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899" name="Google Shape;1899;p55"/>
              <p:cNvSpPr/>
              <p:nvPr/>
            </p:nvSpPr>
            <p:spPr>
              <a:xfrm>
                <a:off x="3990" y="169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0" name="Google Shape;1900;p55"/>
              <p:cNvSpPr/>
              <p:nvPr/>
            </p:nvSpPr>
            <p:spPr>
              <a:xfrm>
                <a:off x="3990" y="1344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1" name="Google Shape;1901;p55"/>
              <p:cNvSpPr/>
              <p:nvPr/>
            </p:nvSpPr>
            <p:spPr>
              <a:xfrm>
                <a:off x="3990" y="1171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2" name="Google Shape;1902;p55"/>
              <p:cNvSpPr/>
              <p:nvPr/>
            </p:nvSpPr>
            <p:spPr>
              <a:xfrm>
                <a:off x="3990" y="1080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5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5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3" name="Google Shape;1903;p55"/>
              <p:cNvSpPr/>
              <p:nvPr/>
            </p:nvSpPr>
            <p:spPr>
              <a:xfrm>
                <a:off x="3990" y="125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1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1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4" name="Google Shape;1904;p55"/>
              <p:cNvSpPr/>
              <p:nvPr/>
            </p:nvSpPr>
            <p:spPr>
              <a:xfrm>
                <a:off x="3990" y="993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6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6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905" name="Google Shape;1905;p55"/>
              <p:cNvSpPr/>
              <p:nvPr/>
            </p:nvSpPr>
            <p:spPr>
              <a:xfrm>
                <a:off x="3990" y="907"/>
                <a:ext cx="76" cy="66"/>
              </a:xfrm>
              <a:custGeom>
                <a:rect b="b" l="l" r="r" t="t"/>
                <a:pathLst>
                  <a:path extrusionOk="0" h="66" w="76">
                    <a:moveTo>
                      <a:pt x="20" y="0"/>
                    </a:moveTo>
                    <a:lnTo>
                      <a:pt x="0" y="30"/>
                    </a:lnTo>
                    <a:lnTo>
                      <a:pt x="20" y="66"/>
                    </a:lnTo>
                    <a:lnTo>
                      <a:pt x="56" y="66"/>
                    </a:lnTo>
                    <a:lnTo>
                      <a:pt x="76" y="30"/>
                    </a:lnTo>
                    <a:lnTo>
                      <a:pt x="56" y="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chemeClr val="dk1">
                  <a:alpha val="14900"/>
                </a:schemeClr>
              </a:solidFill>
              <a:ln>
                <a:noFill/>
              </a:ln>
            </p:spPr>
            <p:txBody>
              <a:bodyPr anchorCtr="0" anchor="t" bIns="45675" lIns="91400" spcFirstLastPara="1" rIns="91400" wrap="square" tIns="45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906" name="Google Shape;1906;p55"/>
            <p:cNvSpPr/>
            <p:nvPr/>
          </p:nvSpPr>
          <p:spPr>
            <a:xfrm>
              <a:off x="3990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3990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3990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990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066" y="86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142" y="108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142" y="72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42" y="82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142" y="90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142" y="1171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142" y="99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142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14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066" y="1649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4066" y="42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4142" y="1522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0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142" y="134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142" y="1694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142" y="143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4142" y="160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4142" y="1257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066" y="775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06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066" y="602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066" y="688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957" y="643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5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957" y="47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0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0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1338" y="251"/>
              <a:ext cx="76" cy="66"/>
            </a:xfrm>
            <a:custGeom>
              <a:rect b="b" l="l" r="r" t="t"/>
              <a:pathLst>
                <a:path extrusionOk="0" h="66" w="76">
                  <a:moveTo>
                    <a:pt x="15" y="0"/>
                  </a:moveTo>
                  <a:lnTo>
                    <a:pt x="0" y="31"/>
                  </a:lnTo>
                  <a:lnTo>
                    <a:pt x="15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1262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1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1490" y="338"/>
              <a:ext cx="72" cy="66"/>
            </a:xfrm>
            <a:custGeom>
              <a:rect b="b" l="l" r="r" t="t"/>
              <a:pathLst>
                <a:path extrusionOk="0" h="66" w="72">
                  <a:moveTo>
                    <a:pt x="16" y="0"/>
                  </a:moveTo>
                  <a:lnTo>
                    <a:pt x="0" y="30"/>
                  </a:lnTo>
                  <a:lnTo>
                    <a:pt x="16" y="66"/>
                  </a:lnTo>
                  <a:lnTo>
                    <a:pt x="56" y="66"/>
                  </a:lnTo>
                  <a:lnTo>
                    <a:pt x="72" y="30"/>
                  </a:lnTo>
                  <a:lnTo>
                    <a:pt x="5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1033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1" y="66"/>
                  </a:move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1" y="0"/>
                  </a:lnTo>
                  <a:lnTo>
                    <a:pt x="0" y="36"/>
                  </a:lnTo>
                  <a:lnTo>
                    <a:pt x="21" y="66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1262" y="20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66"/>
                  </a:moveTo>
                  <a:lnTo>
                    <a:pt x="56" y="66"/>
                  </a:lnTo>
                  <a:lnTo>
                    <a:pt x="76" y="35"/>
                  </a:lnTo>
                  <a:lnTo>
                    <a:pt x="56" y="0"/>
                  </a:lnTo>
                  <a:lnTo>
                    <a:pt x="20" y="0"/>
                  </a:lnTo>
                  <a:lnTo>
                    <a:pt x="0" y="35"/>
                  </a:lnTo>
                  <a:lnTo>
                    <a:pt x="20" y="66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1186" y="510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6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6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805" y="556"/>
              <a:ext cx="76" cy="66"/>
            </a:xfrm>
            <a:custGeom>
              <a:rect b="b" l="l" r="r" t="t"/>
              <a:pathLst>
                <a:path extrusionOk="0" h="66" w="76">
                  <a:moveTo>
                    <a:pt x="20" y="0"/>
                  </a:moveTo>
                  <a:lnTo>
                    <a:pt x="0" y="31"/>
                  </a:lnTo>
                  <a:lnTo>
                    <a:pt x="20" y="66"/>
                  </a:lnTo>
                  <a:lnTo>
                    <a:pt x="56" y="66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2928" y="383"/>
              <a:ext cx="76" cy="61"/>
            </a:xfrm>
            <a:custGeom>
              <a:rect b="b" l="l" r="r" t="t"/>
              <a:pathLst>
                <a:path extrusionOk="0" h="61" w="76">
                  <a:moveTo>
                    <a:pt x="20" y="0"/>
                  </a:moveTo>
                  <a:lnTo>
                    <a:pt x="0" y="31"/>
                  </a:lnTo>
                  <a:lnTo>
                    <a:pt x="20" y="61"/>
                  </a:lnTo>
                  <a:lnTo>
                    <a:pt x="56" y="61"/>
                  </a:lnTo>
                  <a:lnTo>
                    <a:pt x="76" y="31"/>
                  </a:lnTo>
                  <a:lnTo>
                    <a:pt x="56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>
                <a:alpha val="14900"/>
              </a:scheme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41" name="Google Shape;1941;p55"/>
          <p:cNvSpPr txBox="1"/>
          <p:nvPr>
            <p:ph idx="1" type="body"/>
          </p:nvPr>
        </p:nvSpPr>
        <p:spPr>
          <a:xfrm>
            <a:off x="718820" y="739141"/>
            <a:ext cx="69723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2" name="Google Shape;1942;p55"/>
          <p:cNvSpPr txBox="1"/>
          <p:nvPr>
            <p:ph idx="2" type="body"/>
          </p:nvPr>
        </p:nvSpPr>
        <p:spPr>
          <a:xfrm>
            <a:off x="718820" y="3174404"/>
            <a:ext cx="51867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b="0" sz="2400">
                <a:solidFill>
                  <a:srgbClr val="47B2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43" name="Google Shape;194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center">
  <p:cSld name="Transition center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56"/>
          <p:cNvSpPr/>
          <p:nvPr/>
        </p:nvSpPr>
        <p:spPr>
          <a:xfrm>
            <a:off x="0" y="0"/>
            <a:ext cx="9144000" cy="51522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46" name="Google Shape;1946;p56"/>
          <p:cNvPicPr preferRelativeResize="0"/>
          <p:nvPr/>
        </p:nvPicPr>
        <p:blipFill rotWithShape="1">
          <a:blip r:embed="rId2">
            <a:alphaModFix/>
          </a:blip>
          <a:srcRect b="0" l="3462" r="3462" t="0"/>
          <a:stretch/>
        </p:blipFill>
        <p:spPr>
          <a:xfrm>
            <a:off x="0" y="8813"/>
            <a:ext cx="9144000" cy="5136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56"/>
          <p:cNvSpPr txBox="1"/>
          <p:nvPr>
            <p:ph type="title"/>
          </p:nvPr>
        </p:nvSpPr>
        <p:spPr>
          <a:xfrm>
            <a:off x="647700" y="1412807"/>
            <a:ext cx="7848600" cy="2317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0" spcFirstLastPara="1" rIns="0" wrap="square" tIns="456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48" name="Google Shape;19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57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2">
  <p:cSld name="Image with Caption 2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58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53" name="Google Shape;1953;p58"/>
          <p:cNvSpPr txBox="1"/>
          <p:nvPr>
            <p:ph idx="1" type="body"/>
          </p:nvPr>
        </p:nvSpPr>
        <p:spPr>
          <a:xfrm>
            <a:off x="485036" y="624840"/>
            <a:ext cx="3588000" cy="37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3">
  <p:cSld name="Image with Caption 3"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59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56" name="Google Shape;1956;p59"/>
          <p:cNvSpPr txBox="1"/>
          <p:nvPr>
            <p:ph idx="1" type="body"/>
          </p:nvPr>
        </p:nvSpPr>
        <p:spPr>
          <a:xfrm>
            <a:off x="443048" y="340258"/>
            <a:ext cx="37659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7" name="Google Shape;1957;p59"/>
          <p:cNvSpPr txBox="1"/>
          <p:nvPr>
            <p:ph idx="3" type="body"/>
          </p:nvPr>
        </p:nvSpPr>
        <p:spPr>
          <a:xfrm>
            <a:off x="443048" y="1092584"/>
            <a:ext cx="3765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8" name="Google Shape;1958;p59"/>
          <p:cNvSpPr txBox="1"/>
          <p:nvPr>
            <p:ph idx="4" type="body"/>
          </p:nvPr>
        </p:nvSpPr>
        <p:spPr>
          <a:xfrm>
            <a:off x="448550" y="1558215"/>
            <a:ext cx="37689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•"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Char char="–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 4">
  <p:cSld name="Image with Caption 4"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60"/>
          <p:cNvSpPr/>
          <p:nvPr/>
        </p:nvSpPr>
        <p:spPr>
          <a:xfrm>
            <a:off x="4572000" y="2379"/>
            <a:ext cx="45720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1" name="Google Shape;1961;p60"/>
          <p:cNvSpPr/>
          <p:nvPr>
            <p:ph idx="2" type="pic"/>
          </p:nvPr>
        </p:nvSpPr>
        <p:spPr>
          <a:xfrm>
            <a:off x="4570412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2" name="Google Shape;1962;p60"/>
          <p:cNvSpPr txBox="1"/>
          <p:nvPr>
            <p:ph idx="1" type="body"/>
          </p:nvPr>
        </p:nvSpPr>
        <p:spPr>
          <a:xfrm>
            <a:off x="443048" y="340258"/>
            <a:ext cx="3765900" cy="75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3" name="Google Shape;1963;p60"/>
          <p:cNvSpPr txBox="1"/>
          <p:nvPr>
            <p:ph idx="3" type="body"/>
          </p:nvPr>
        </p:nvSpPr>
        <p:spPr>
          <a:xfrm>
            <a:off x="443048" y="1092584"/>
            <a:ext cx="3765900" cy="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None/>
              <a:defRPr sz="18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4" name="Google Shape;1964;p60"/>
          <p:cNvSpPr txBox="1"/>
          <p:nvPr>
            <p:ph idx="4" type="body"/>
          </p:nvPr>
        </p:nvSpPr>
        <p:spPr>
          <a:xfrm>
            <a:off x="448550" y="1558215"/>
            <a:ext cx="37689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1" sz="14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100"/>
              <a:buChar char="•"/>
              <a:defRPr sz="1100"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">
  <p:cSld name="Image with Caption">
    <p:bg>
      <p:bgPr>
        <a:solidFill>
          <a:schemeClr val="lt1"/>
        </a:solidFill>
      </p:bgPr>
    </p:bg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61"/>
          <p:cNvSpPr/>
          <p:nvPr/>
        </p:nvSpPr>
        <p:spPr>
          <a:xfrm>
            <a:off x="3176" y="0"/>
            <a:ext cx="4570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7" name="Google Shape;1967;p61"/>
          <p:cNvSpPr/>
          <p:nvPr/>
        </p:nvSpPr>
        <p:spPr>
          <a:xfrm>
            <a:off x="4573588" y="0"/>
            <a:ext cx="457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8" name="Google Shape;1968;p61"/>
          <p:cNvSpPr txBox="1"/>
          <p:nvPr>
            <p:ph type="title"/>
          </p:nvPr>
        </p:nvSpPr>
        <p:spPr>
          <a:xfrm>
            <a:off x="5234940" y="784862"/>
            <a:ext cx="34518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9" name="Google Shape;1969;p61"/>
          <p:cNvSpPr/>
          <p:nvPr>
            <p:ph idx="2" type="pic"/>
          </p:nvPr>
        </p:nvSpPr>
        <p:spPr>
          <a:xfrm>
            <a:off x="45878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0" name="Google Shape;1970;p61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71" name="Google Shape;1971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Image with logo">
  <p:cSld name="Device Image with logo"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62"/>
          <p:cNvSpPr/>
          <p:nvPr/>
        </p:nvSpPr>
        <p:spPr>
          <a:xfrm>
            <a:off x="0" y="2379"/>
            <a:ext cx="49197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4" name="Google Shape;1974;p62"/>
          <p:cNvSpPr/>
          <p:nvPr>
            <p:ph idx="2" type="pic"/>
          </p:nvPr>
        </p:nvSpPr>
        <p:spPr>
          <a:xfrm>
            <a:off x="1558290" y="973032"/>
            <a:ext cx="1798200" cy="3197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25" lIns="145075" spcFirstLastPara="1" rIns="145075" wrap="square" tIns="725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75" name="Google Shape;1975;p62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device with logo">
  <p:cSld name="Image device with logo"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63"/>
          <p:cNvSpPr/>
          <p:nvPr/>
        </p:nvSpPr>
        <p:spPr>
          <a:xfrm>
            <a:off x="2836325" y="2379"/>
            <a:ext cx="63078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78" name="Google Shape;1978;p63"/>
          <p:cNvPicPr preferRelativeResize="0"/>
          <p:nvPr/>
        </p:nvPicPr>
        <p:blipFill rotWithShape="1">
          <a:blip r:embed="rId2">
            <a:alphaModFix/>
          </a:blip>
          <a:srcRect b="14026" l="0" r="0" t="-929"/>
          <a:stretch/>
        </p:blipFill>
        <p:spPr>
          <a:xfrm>
            <a:off x="3133276" y="750553"/>
            <a:ext cx="5779725" cy="349605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1979" name="Google Shape;1979;p63"/>
          <p:cNvSpPr/>
          <p:nvPr>
            <p:ph idx="2" type="pic"/>
          </p:nvPr>
        </p:nvSpPr>
        <p:spPr>
          <a:xfrm>
            <a:off x="3129547" y="1082681"/>
            <a:ext cx="5785800" cy="3163800"/>
          </a:xfrm>
          <a:prstGeom prst="round2SameRect">
            <a:avLst>
              <a:gd fmla="val 0" name="adj1"/>
              <a:gd fmla="val 0" name="adj2"/>
            </a:avLst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1980" name="Google Shape;19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62" y="4811531"/>
            <a:ext cx="796131" cy="27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Content_1">
  <p:cSld name="Logo with Content_1">
    <p:bg>
      <p:bgPr>
        <a:solidFill>
          <a:schemeClr val="lt1"/>
        </a:solidFill>
      </p:bgPr>
    </p:bg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64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3" name="Google Shape;1983;p64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4" name="Google Shape;1984;p64"/>
          <p:cNvSpPr txBox="1"/>
          <p:nvPr>
            <p:ph type="title"/>
          </p:nvPr>
        </p:nvSpPr>
        <p:spPr>
          <a:xfrm>
            <a:off x="3651504" y="784862"/>
            <a:ext cx="50352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5" name="Google Shape;1985;p64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6" name="Google Shape;198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Quote">
  <p:cSld name="Logo with Quote">
    <p:bg>
      <p:bgPr>
        <a:solidFill>
          <a:schemeClr val="lt1"/>
        </a:solidFill>
      </p:bgPr>
    </p:bg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65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9" name="Google Shape;1989;p65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rgbClr val="008F8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0" name="Google Shape;1990;p65"/>
          <p:cNvSpPr txBox="1"/>
          <p:nvPr>
            <p:ph type="title"/>
          </p:nvPr>
        </p:nvSpPr>
        <p:spPr>
          <a:xfrm>
            <a:off x="3651504" y="1578741"/>
            <a:ext cx="5035200" cy="271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b="0" i="1"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1" name="Google Shape;1991;p65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92" name="Google Shape;1992;p65"/>
          <p:cNvGrpSpPr/>
          <p:nvPr/>
        </p:nvGrpSpPr>
        <p:grpSpPr>
          <a:xfrm>
            <a:off x="5831598" y="763673"/>
            <a:ext cx="662948" cy="577222"/>
            <a:chOff x="688975" y="1885950"/>
            <a:chExt cx="484505" cy="421853"/>
          </a:xfrm>
        </p:grpSpPr>
        <p:sp>
          <p:nvSpPr>
            <p:cNvPr id="1993" name="Google Shape;1993;p65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94" name="Google Shape;1994;p65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995" name="Google Shape;1995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Content_2">
  <p:cSld name="Logo with Content_2">
    <p:bg>
      <p:bgPr>
        <a:solidFill>
          <a:schemeClr val="lt1"/>
        </a:solidFill>
      </p:bgPr>
    </p:bg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66"/>
          <p:cNvSpPr/>
          <p:nvPr/>
        </p:nvSpPr>
        <p:spPr>
          <a:xfrm>
            <a:off x="3176" y="0"/>
            <a:ext cx="3148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8" name="Google Shape;1998;p66"/>
          <p:cNvSpPr/>
          <p:nvPr/>
        </p:nvSpPr>
        <p:spPr>
          <a:xfrm>
            <a:off x="3145536" y="0"/>
            <a:ext cx="59985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9" name="Google Shape;1999;p66"/>
          <p:cNvSpPr txBox="1"/>
          <p:nvPr>
            <p:ph type="title"/>
          </p:nvPr>
        </p:nvSpPr>
        <p:spPr>
          <a:xfrm>
            <a:off x="3651504" y="784862"/>
            <a:ext cx="5035200" cy="357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"/>
              <a:buNone/>
              <a:defRPr sz="36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0" name="Google Shape;2000;p66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1" name="Google Shape;2001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with Quote 2">
  <p:cSld name="Logo with Quote 2">
    <p:bg>
      <p:bgPr>
        <a:solidFill>
          <a:schemeClr val="lt1"/>
        </a:solidFill>
      </p:bgPr>
    </p:bg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6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4" name="Google Shape;2004;p67"/>
          <p:cNvSpPr txBox="1"/>
          <p:nvPr>
            <p:ph type="title"/>
          </p:nvPr>
        </p:nvSpPr>
        <p:spPr>
          <a:xfrm>
            <a:off x="5029200" y="1639829"/>
            <a:ext cx="3657600" cy="2714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675" lIns="91400" spcFirstLastPara="1" rIns="91400" wrap="square" tIns="456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000"/>
              <a:buFont typeface="Open Sans"/>
              <a:buNone/>
              <a:defRPr b="0" i="1" sz="2000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5" name="Google Shape;2005;p67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06" name="Google Shape;2006;p67"/>
          <p:cNvGrpSpPr/>
          <p:nvPr/>
        </p:nvGrpSpPr>
        <p:grpSpPr>
          <a:xfrm>
            <a:off x="6526542" y="763673"/>
            <a:ext cx="662948" cy="577222"/>
            <a:chOff x="688975" y="1885950"/>
            <a:chExt cx="484505" cy="421853"/>
          </a:xfrm>
        </p:grpSpPr>
        <p:sp>
          <p:nvSpPr>
            <p:cNvPr id="2007" name="Google Shape;2007;p67"/>
            <p:cNvSpPr/>
            <p:nvPr/>
          </p:nvSpPr>
          <p:spPr>
            <a:xfrm>
              <a:off x="68897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08" name="Google Shape;2008;p67"/>
            <p:cNvSpPr/>
            <p:nvPr/>
          </p:nvSpPr>
          <p:spPr>
            <a:xfrm>
              <a:off x="948055" y="1885950"/>
              <a:ext cx="225425" cy="421853"/>
            </a:xfrm>
            <a:custGeom>
              <a:rect b="b" l="l" r="r" t="t"/>
              <a:pathLst>
                <a:path extrusionOk="0" h="191" w="102">
                  <a:moveTo>
                    <a:pt x="65" y="64"/>
                  </a:moveTo>
                  <a:cubicBezTo>
                    <a:pt x="79" y="47"/>
                    <a:pt x="102" y="38"/>
                    <a:pt x="102" y="38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51" y="6"/>
                    <a:pt x="24" y="34"/>
                  </a:cubicBezTo>
                  <a:cubicBezTo>
                    <a:pt x="0" y="59"/>
                    <a:pt x="0" y="95"/>
                    <a:pt x="0" y="95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95"/>
                    <a:pt x="54" y="77"/>
                    <a:pt x="65" y="64"/>
                  </a:cubicBezTo>
                  <a:close/>
                </a:path>
              </a:pathLst>
            </a:custGeom>
            <a:solidFill>
              <a:srgbClr val="0077CC"/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009" name="Google Shape;2009;p67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0077CC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10" name="Google Shape;2010;p67"/>
          <p:cNvCxnSpPr/>
          <p:nvPr/>
        </p:nvCxnSpPr>
        <p:spPr>
          <a:xfrm>
            <a:off x="1726712" y="2800145"/>
            <a:ext cx="1152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1" name="Google Shape;2011;p67"/>
          <p:cNvSpPr txBox="1"/>
          <p:nvPr>
            <p:ph idx="1" type="body"/>
          </p:nvPr>
        </p:nvSpPr>
        <p:spPr>
          <a:xfrm>
            <a:off x="797762" y="3028534"/>
            <a:ext cx="30099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indent="-2286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  <a:defRPr b="1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b="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b="0">
                <a:solidFill>
                  <a:schemeClr val="dk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0">
                <a:solidFill>
                  <a:schemeClr val="dk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2" name="Google Shape;2012;p67"/>
          <p:cNvSpPr txBox="1"/>
          <p:nvPr>
            <p:ph idx="2" type="body"/>
          </p:nvPr>
        </p:nvSpPr>
        <p:spPr>
          <a:xfrm>
            <a:off x="283412" y="3942092"/>
            <a:ext cx="4038600" cy="964800"/>
          </a:xfrm>
          <a:prstGeom prst="rect">
            <a:avLst/>
          </a:prstGeom>
          <a:noFill/>
          <a:ln>
            <a:noFill/>
          </a:ln>
        </p:spPr>
        <p:txBody>
          <a:bodyPr anchorCtr="1" anchor="b" bIns="45675" lIns="91400" spcFirstLastPara="1" rIns="91400" wrap="square" tIns="45675">
            <a:noAutofit/>
          </a:bodyPr>
          <a:lstStyle>
            <a:lvl1pPr indent="-228600" lvl="0" marL="45720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Font typeface="Open Sans"/>
              <a:buNone/>
              <a:defRPr sz="1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013" name="Google Shape;2013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4962" y="4811531"/>
            <a:ext cx="796131" cy="27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Two Circle">
  <p:cSld name="Image Two Circle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68"/>
          <p:cNvSpPr/>
          <p:nvPr/>
        </p:nvSpPr>
        <p:spPr>
          <a:xfrm>
            <a:off x="3176" y="0"/>
            <a:ext cx="91407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6" name="Google Shape;2016;p68"/>
          <p:cNvSpPr/>
          <p:nvPr>
            <p:ph idx="2" type="pic"/>
          </p:nvPr>
        </p:nvSpPr>
        <p:spPr>
          <a:xfrm>
            <a:off x="68738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7" name="Google Shape;2017;p68"/>
          <p:cNvSpPr/>
          <p:nvPr>
            <p:ph idx="3" type="pic"/>
          </p:nvPr>
        </p:nvSpPr>
        <p:spPr>
          <a:xfrm>
            <a:off x="4809808" y="746480"/>
            <a:ext cx="3634800" cy="36537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18" name="Google Shape;2018;p68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19" name="Google Shape;2019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44962" y="4811531"/>
            <a:ext cx="796131" cy="27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s Two Full Bleed">
  <p:cSld name="Images Two Full Bleed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69"/>
          <p:cNvSpPr/>
          <p:nvPr/>
        </p:nvSpPr>
        <p:spPr>
          <a:xfrm>
            <a:off x="0" y="1505148"/>
            <a:ext cx="9144000" cy="3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2" name="Google Shape;2022;p69"/>
          <p:cNvSpPr/>
          <p:nvPr>
            <p:ph idx="2" type="pic"/>
          </p:nvPr>
        </p:nvSpPr>
        <p:spPr>
          <a:xfrm>
            <a:off x="4573588" y="0"/>
            <a:ext cx="4570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23" name="Google Shape;2023;p69"/>
          <p:cNvSpPr/>
          <p:nvPr>
            <p:ph idx="3" type="pic"/>
          </p:nvPr>
        </p:nvSpPr>
        <p:spPr>
          <a:xfrm>
            <a:off x="0" y="0"/>
            <a:ext cx="4573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Single">
  <p:cSld name="Image Single"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p70"/>
          <p:cNvSpPr/>
          <p:nvPr/>
        </p:nvSpPr>
        <p:spPr>
          <a:xfrm>
            <a:off x="0" y="1505148"/>
            <a:ext cx="9144000" cy="327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6" name="Google Shape;2026;p7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subtitle_dark">
  <p:cSld name="Title with subtitle_dark">
    <p:bg>
      <p:bgPr>
        <a:solidFill>
          <a:srgbClr val="003B66"/>
        </a:solid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29" name="Google Shape;2029;p71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Open Sans"/>
              <a:buNone/>
              <a:defRPr b="1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0" name="Google Shape;2030;p71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rgbClr val="84CB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1" name="Google Shape;2031;p71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32" name="Google Shape;2032;p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58150" y="4725336"/>
            <a:ext cx="674631" cy="231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hite">
  <p:cSld name="Blank White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72"/>
          <p:cNvSpPr/>
          <p:nvPr/>
        </p:nvSpPr>
        <p:spPr>
          <a:xfrm>
            <a:off x="-4119" y="0"/>
            <a:ext cx="9148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Light">
  <p:cSld name="Code Light"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73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7" name="Google Shape;2037;p73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8" name="Google Shape;2038;p73"/>
          <p:cNvSpPr/>
          <p:nvPr/>
        </p:nvSpPr>
        <p:spPr>
          <a:xfrm>
            <a:off x="458788" y="1250305"/>
            <a:ext cx="8229600" cy="3402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9" name="Google Shape;2039;p73"/>
          <p:cNvSpPr txBox="1"/>
          <p:nvPr>
            <p:ph idx="2" type="body"/>
          </p:nvPr>
        </p:nvSpPr>
        <p:spPr>
          <a:xfrm>
            <a:off x="690880" y="1464911"/>
            <a:ext cx="77826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de Dark">
  <p:cSld name="Code Dark"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74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2" name="Google Shape;2042;p74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3" name="Google Shape;2043;p74"/>
          <p:cNvSpPr/>
          <p:nvPr/>
        </p:nvSpPr>
        <p:spPr>
          <a:xfrm>
            <a:off x="458788" y="1250305"/>
            <a:ext cx="8229600" cy="340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4" name="Google Shape;2044;p74"/>
          <p:cNvSpPr txBox="1"/>
          <p:nvPr>
            <p:ph idx="2" type="body"/>
          </p:nvPr>
        </p:nvSpPr>
        <p:spPr>
          <a:xfrm>
            <a:off x="690880" y="1464911"/>
            <a:ext cx="7782600" cy="29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–"/>
              <a:defRPr>
                <a:solidFill>
                  <a:schemeClr val="lt1"/>
                </a:solidFill>
              </a:defRPr>
            </a:lvl2pPr>
            <a:lvl3pPr indent="-304800" lvl="2" marL="13716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04800" lvl="3" marL="182880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>
                <a:solidFill>
                  <a:schemeClr val="lt1"/>
                </a:solidFill>
              </a:defRPr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title">
  <p:cSld name="Image with title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75"/>
          <p:cNvSpPr txBox="1"/>
          <p:nvPr>
            <p:ph type="title"/>
          </p:nvPr>
        </p:nvSpPr>
        <p:spPr>
          <a:xfrm>
            <a:off x="343932" y="152402"/>
            <a:ext cx="7962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7" name="Google Shape;2047;p75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8" name="Google Shape;2048;p75"/>
          <p:cNvSpPr/>
          <p:nvPr>
            <p:ph idx="2" type="pic"/>
          </p:nvPr>
        </p:nvSpPr>
        <p:spPr>
          <a:xfrm>
            <a:off x="0" y="1201423"/>
            <a:ext cx="91440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a with title">
  <p:cSld name="Media with title"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76"/>
          <p:cNvSpPr txBox="1"/>
          <p:nvPr>
            <p:ph type="title"/>
          </p:nvPr>
        </p:nvSpPr>
        <p:spPr>
          <a:xfrm>
            <a:off x="343932" y="152402"/>
            <a:ext cx="79620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None/>
              <a:defRPr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1" name="Google Shape;2051;p76"/>
          <p:cNvSpPr txBox="1"/>
          <p:nvPr>
            <p:ph idx="1" type="body"/>
          </p:nvPr>
        </p:nvSpPr>
        <p:spPr>
          <a:xfrm>
            <a:off x="343932" y="830983"/>
            <a:ext cx="796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228600" lvl="0" marL="4572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  <a:defRPr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»"/>
              <a:defRPr/>
            </a:lvl5pPr>
            <a:lvl6pPr indent="-3429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52" name="Google Shape;2052;p76"/>
          <p:cNvSpPr/>
          <p:nvPr>
            <p:ph idx="2" type="media"/>
          </p:nvPr>
        </p:nvSpPr>
        <p:spPr>
          <a:xfrm>
            <a:off x="-4011" y="1200629"/>
            <a:ext cx="9144000" cy="39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media with logo">
  <p:cSld name="Device media with logo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77"/>
          <p:cNvSpPr/>
          <p:nvPr/>
        </p:nvSpPr>
        <p:spPr>
          <a:xfrm>
            <a:off x="0" y="2379"/>
            <a:ext cx="49197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5" name="Google Shape;2055;p77"/>
          <p:cNvPicPr preferRelativeResize="0"/>
          <p:nvPr/>
        </p:nvPicPr>
        <p:blipFill/>
        <p:spPr>
          <a:xfrm>
            <a:off x="1436851" y="422928"/>
            <a:ext cx="2046000" cy="4297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056" name="Google Shape;2056;p77"/>
          <p:cNvSpPr/>
          <p:nvPr>
            <p:ph idx="2" type="pic"/>
          </p:nvPr>
        </p:nvSpPr>
        <p:spPr>
          <a:xfrm>
            <a:off x="5486400" y="1810459"/>
            <a:ext cx="3124200" cy="12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7" name="Google Shape;2057;p77"/>
          <p:cNvSpPr/>
          <p:nvPr>
            <p:ph idx="3" type="media"/>
          </p:nvPr>
        </p:nvSpPr>
        <p:spPr>
          <a:xfrm>
            <a:off x="1545463" y="982383"/>
            <a:ext cx="1828800" cy="3197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2525" lIns="145075" spcFirstLastPara="1" rIns="145075" wrap="square" tIns="725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8" name="Google Shape;2058;p77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edia device with logo">
  <p:cSld name="Media device with logo"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p78"/>
          <p:cNvSpPr/>
          <p:nvPr>
            <p:ph idx="2" type="pic"/>
          </p:nvPr>
        </p:nvSpPr>
        <p:spPr>
          <a:xfrm>
            <a:off x="304800" y="2098266"/>
            <a:ext cx="22860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61" name="Google Shape;2061;p78"/>
          <p:cNvSpPr/>
          <p:nvPr/>
        </p:nvSpPr>
        <p:spPr>
          <a:xfrm>
            <a:off x="2836325" y="2379"/>
            <a:ext cx="6307800" cy="5149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62" name="Google Shape;2062;p78"/>
          <p:cNvPicPr preferRelativeResize="0"/>
          <p:nvPr/>
        </p:nvPicPr>
        <p:blipFill rotWithShape="1">
          <a:blip r:embed="rId2">
            <a:alphaModFix/>
          </a:blip>
          <a:srcRect b="14026" l="0" r="0" t="-929"/>
          <a:stretch/>
        </p:blipFill>
        <p:spPr>
          <a:xfrm>
            <a:off x="3133276" y="750553"/>
            <a:ext cx="5779725" cy="349605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6600000" dist="171450">
              <a:srgbClr val="000000">
                <a:alpha val="20000"/>
              </a:srgbClr>
            </a:outerShdw>
          </a:effectLst>
        </p:spPr>
      </p:pic>
      <p:sp>
        <p:nvSpPr>
          <p:cNvPr id="2063" name="Google Shape;2063;p78"/>
          <p:cNvSpPr/>
          <p:nvPr>
            <p:ph idx="3" type="media"/>
          </p:nvPr>
        </p:nvSpPr>
        <p:spPr>
          <a:xfrm>
            <a:off x="3134894" y="1086559"/>
            <a:ext cx="57804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064" name="Google Shape;206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962" y="4811531"/>
            <a:ext cx="796131" cy="273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logo">
  <p:cSld name="Blank with logo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79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sz="10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ack">
  <p:cSld name="Blank Black"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p80"/>
          <p:cNvSpPr/>
          <p:nvPr/>
        </p:nvSpPr>
        <p:spPr>
          <a:xfrm>
            <a:off x="-4119" y="0"/>
            <a:ext cx="9148200" cy="5143500"/>
          </a:xfrm>
          <a:prstGeom prst="rect">
            <a:avLst/>
          </a:prstGeom>
          <a:solidFill>
            <a:srgbClr val="1F2C33"/>
          </a:solidFill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showMasterSp="0">
  <p:cSld name="Blank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81"/>
          <p:cNvSpPr txBox="1"/>
          <p:nvPr>
            <p:ph idx="12" type="sldNum"/>
          </p:nvPr>
        </p:nvSpPr>
        <p:spPr>
          <a:xfrm>
            <a:off x="4464620" y="4878959"/>
            <a:ext cx="2082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1.xml"/><Relationship Id="rId3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0.xml"/><Relationship Id="rId3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2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6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44664" y="59476"/>
            <a:ext cx="82296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44664" y="1220676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58150" y="4725336"/>
            <a:ext cx="675875" cy="23206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47"/>
          <p:cNvSpPr txBox="1"/>
          <p:nvPr>
            <p:ph type="title"/>
          </p:nvPr>
        </p:nvSpPr>
        <p:spPr>
          <a:xfrm>
            <a:off x="344664" y="59476"/>
            <a:ext cx="82296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62" name="Google Shape;1062;p47"/>
          <p:cNvSpPr txBox="1"/>
          <p:nvPr>
            <p:ph idx="1" type="body"/>
          </p:nvPr>
        </p:nvSpPr>
        <p:spPr>
          <a:xfrm>
            <a:off x="344664" y="1220676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63" name="Google Shape;1063;p47"/>
          <p:cNvSpPr txBox="1"/>
          <p:nvPr/>
        </p:nvSpPr>
        <p:spPr>
          <a:xfrm>
            <a:off x="100093" y="4855648"/>
            <a:ext cx="100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b="0" i="0" sz="1000" u="none" cap="none" strike="noStrike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4" name="Google Shape;1064;p47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258150" y="4725336"/>
            <a:ext cx="674631" cy="23163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Relationship Id="rId5" Type="http://schemas.openxmlformats.org/officeDocument/2006/relationships/image" Target="../media/image44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82"/>
          <p:cNvSpPr txBox="1"/>
          <p:nvPr>
            <p:ph idx="4294967295" type="body"/>
          </p:nvPr>
        </p:nvSpPr>
        <p:spPr>
          <a:xfrm>
            <a:off x="835650" y="1411971"/>
            <a:ext cx="7472700" cy="2319600"/>
          </a:xfrm>
          <a:prstGeom prst="rect">
            <a:avLst/>
          </a:prstGeom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Lab 3</a:t>
            </a:r>
            <a:endParaRPr sz="48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Finding Host-level TTPs using Kibana</a:t>
            </a:r>
            <a:endParaRPr b="1" sz="4800">
              <a:solidFill>
                <a:srgbClr val="FF99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5" name="Google Shape;2195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84" y="3040067"/>
            <a:ext cx="5305261" cy="1117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284" y="1323960"/>
            <a:ext cx="5029200" cy="1643063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91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Search with KQL in Kibana </a:t>
            </a:r>
            <a:endParaRPr/>
          </a:p>
        </p:txBody>
      </p:sp>
      <p:sp>
        <p:nvSpPr>
          <p:cNvPr id="2198" name="Google Shape;2198;p91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The default way to search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99" name="Google Shape;2199;p91"/>
          <p:cNvSpPr txBox="1"/>
          <p:nvPr/>
        </p:nvSpPr>
        <p:spPr>
          <a:xfrm>
            <a:off x="6452506" y="224798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Type ‘network.d’ and select network.direction from the drop down menu</a:t>
            </a:r>
            <a:endParaRPr sz="1400"/>
          </a:p>
        </p:txBody>
      </p:sp>
      <p:sp>
        <p:nvSpPr>
          <p:cNvPr id="2200" name="Google Shape;2200;p91"/>
          <p:cNvSpPr txBox="1"/>
          <p:nvPr/>
        </p:nvSpPr>
        <p:spPr>
          <a:xfrm>
            <a:off x="6481085" y="399748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‘equals some value’</a:t>
            </a:r>
            <a:endParaRPr sz="1400"/>
          </a:p>
        </p:txBody>
      </p:sp>
      <p:sp>
        <p:nvSpPr>
          <p:cNvPr id="2201" name="Google Shape;2201;p91"/>
          <p:cNvSpPr/>
          <p:nvPr/>
        </p:nvSpPr>
        <p:spPr>
          <a:xfrm>
            <a:off x="6277149" y="397021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202" name="Google Shape;2202;p91"/>
          <p:cNvCxnSpPr>
            <a:stCxn id="2203" idx="3"/>
            <a:endCxn id="2201" idx="2"/>
          </p:cNvCxnSpPr>
          <p:nvPr/>
        </p:nvCxnSpPr>
        <p:spPr>
          <a:xfrm>
            <a:off x="3505266" y="4070250"/>
            <a:ext cx="2772000" cy="12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3" name="Google Shape;2203;p91"/>
          <p:cNvSpPr/>
          <p:nvPr/>
        </p:nvSpPr>
        <p:spPr>
          <a:xfrm>
            <a:off x="2732166" y="4002000"/>
            <a:ext cx="7731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04" name="Google Shape;2204;p91"/>
          <p:cNvSpPr/>
          <p:nvPr/>
        </p:nvSpPr>
        <p:spPr>
          <a:xfrm>
            <a:off x="6248574" y="222072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205" name="Google Shape;2205;p91"/>
          <p:cNvCxnSpPr>
            <a:stCxn id="2206" idx="3"/>
            <a:endCxn id="2204" idx="2"/>
          </p:cNvCxnSpPr>
          <p:nvPr/>
        </p:nvCxnSpPr>
        <p:spPr>
          <a:xfrm flipH="1" rot="10800000">
            <a:off x="2130047" y="2333316"/>
            <a:ext cx="4118400" cy="3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6" name="Google Shape;2206;p91"/>
          <p:cNvSpPr/>
          <p:nvPr/>
        </p:nvSpPr>
        <p:spPr>
          <a:xfrm>
            <a:off x="1538147" y="2199966"/>
            <a:ext cx="591900" cy="274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2" name="Google Shape;2212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81" y="1249175"/>
            <a:ext cx="6107906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3" name="Google Shape;2213;p92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Search with KQL in Kibana </a:t>
            </a:r>
            <a:endParaRPr/>
          </a:p>
        </p:txBody>
      </p:sp>
      <p:sp>
        <p:nvSpPr>
          <p:cNvPr id="2214" name="Google Shape;2214;p92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Search with autocomplete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215" name="Google Shape;2215;p92"/>
          <p:cNvSpPr txBox="1"/>
          <p:nvPr/>
        </p:nvSpPr>
        <p:spPr>
          <a:xfrm>
            <a:off x="6566806" y="26480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 inbound’</a:t>
            </a:r>
            <a:endParaRPr sz="1400"/>
          </a:p>
        </p:txBody>
      </p:sp>
      <p:sp>
        <p:nvSpPr>
          <p:cNvPr id="2216" name="Google Shape;2216;p92"/>
          <p:cNvSpPr/>
          <p:nvPr/>
        </p:nvSpPr>
        <p:spPr>
          <a:xfrm>
            <a:off x="6362874" y="26207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217" name="Google Shape;2217;p92"/>
          <p:cNvCxnSpPr>
            <a:stCxn id="2218" idx="3"/>
            <a:endCxn id="2216" idx="2"/>
          </p:cNvCxnSpPr>
          <p:nvPr/>
        </p:nvCxnSpPr>
        <p:spPr>
          <a:xfrm>
            <a:off x="1648744" y="2724216"/>
            <a:ext cx="4714200" cy="9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8" name="Google Shape;2218;p92"/>
          <p:cNvSpPr/>
          <p:nvPr/>
        </p:nvSpPr>
        <p:spPr>
          <a:xfrm>
            <a:off x="1129144" y="2573916"/>
            <a:ext cx="519600" cy="3006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9" name="Google Shape;221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697" y="3049400"/>
            <a:ext cx="4481923" cy="186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92"/>
          <p:cNvSpPr txBox="1"/>
          <p:nvPr/>
        </p:nvSpPr>
        <p:spPr>
          <a:xfrm>
            <a:off x="6595381" y="376246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Results are filtered for inbound</a:t>
            </a:r>
            <a:endParaRPr sz="1400"/>
          </a:p>
        </p:txBody>
      </p:sp>
      <p:sp>
        <p:nvSpPr>
          <p:cNvPr id="2221" name="Google Shape;2221;p92"/>
          <p:cNvSpPr/>
          <p:nvPr/>
        </p:nvSpPr>
        <p:spPr>
          <a:xfrm>
            <a:off x="6391449" y="373519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222" name="Google Shape;2222;p92"/>
          <p:cNvCxnSpPr>
            <a:stCxn id="2223" idx="3"/>
            <a:endCxn id="2221" idx="2"/>
          </p:cNvCxnSpPr>
          <p:nvPr/>
        </p:nvCxnSpPr>
        <p:spPr>
          <a:xfrm>
            <a:off x="2427919" y="3838641"/>
            <a:ext cx="3963600" cy="9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3" name="Google Shape;2223;p92"/>
          <p:cNvSpPr/>
          <p:nvPr/>
        </p:nvSpPr>
        <p:spPr>
          <a:xfrm>
            <a:off x="1157719" y="3688341"/>
            <a:ext cx="1270200" cy="3006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9" name="Google Shape;222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856" y="1734294"/>
            <a:ext cx="5157788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0" name="Google Shape;2230;p93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ATT&amp;CK Technique: T1078 Valid Accounts</a:t>
            </a:r>
            <a:endParaRPr/>
          </a:p>
        </p:txBody>
      </p:sp>
      <p:sp>
        <p:nvSpPr>
          <p:cNvPr id="2231" name="Google Shape;2231;p93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In strigo’s Linux lab terminal: cat /etc/passwd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232" name="Google Shape;2232;p93"/>
          <p:cNvSpPr txBox="1"/>
          <p:nvPr/>
        </p:nvSpPr>
        <p:spPr>
          <a:xfrm>
            <a:off x="6423931" y="26480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Type ‘cat /etc/passwd’ in the terminal </a:t>
            </a:r>
            <a:endParaRPr sz="1400"/>
          </a:p>
        </p:txBody>
      </p:sp>
      <p:sp>
        <p:nvSpPr>
          <p:cNvPr id="2233" name="Google Shape;2233;p93"/>
          <p:cNvSpPr/>
          <p:nvPr/>
        </p:nvSpPr>
        <p:spPr>
          <a:xfrm>
            <a:off x="6219999" y="26207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234" name="Google Shape;2234;p93"/>
          <p:cNvCxnSpPr>
            <a:stCxn id="2235" idx="3"/>
            <a:endCxn id="2233" idx="2"/>
          </p:cNvCxnSpPr>
          <p:nvPr/>
        </p:nvCxnSpPr>
        <p:spPr>
          <a:xfrm>
            <a:off x="4274962" y="2733441"/>
            <a:ext cx="19449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5" name="Google Shape;2235;p93"/>
          <p:cNvSpPr/>
          <p:nvPr/>
        </p:nvSpPr>
        <p:spPr>
          <a:xfrm>
            <a:off x="3231862" y="2545341"/>
            <a:ext cx="1043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1" name="Google Shape;224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198" y="1466833"/>
            <a:ext cx="4384892" cy="2792342"/>
          </a:xfrm>
          <a:prstGeom prst="rect">
            <a:avLst/>
          </a:prstGeom>
          <a:noFill/>
          <a:ln>
            <a:noFill/>
          </a:ln>
        </p:spPr>
      </p:pic>
      <p:sp>
        <p:nvSpPr>
          <p:cNvPr id="2242" name="Google Shape;2242;p94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Find T1078 events</a:t>
            </a:r>
            <a:endParaRPr/>
          </a:p>
        </p:txBody>
      </p:sp>
      <p:sp>
        <p:nvSpPr>
          <p:cNvPr id="2243" name="Google Shape;2243;p94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Search Using Wildcards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244" name="Google Shape;2244;p94"/>
          <p:cNvSpPr txBox="1"/>
          <p:nvPr/>
        </p:nvSpPr>
        <p:spPr>
          <a:xfrm>
            <a:off x="6023834" y="18479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Search for ‘T1078’</a:t>
            </a:r>
            <a:endParaRPr sz="1400"/>
          </a:p>
        </p:txBody>
      </p:sp>
      <p:sp>
        <p:nvSpPr>
          <p:cNvPr id="2245" name="Google Shape;2245;p94"/>
          <p:cNvSpPr txBox="1"/>
          <p:nvPr/>
        </p:nvSpPr>
        <p:spPr>
          <a:xfrm>
            <a:off x="6023885" y="288305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rPr>
              <a:t>Pro Tip: Avoid using ‘*’ as a prefix without a key (e.g. ‘*1078’)</a:t>
            </a:r>
            <a:endParaRPr sz="1400">
              <a:solidFill>
                <a:srgbClr val="E06666"/>
              </a:solidFill>
            </a:endParaRPr>
          </a:p>
        </p:txBody>
      </p:sp>
      <p:sp>
        <p:nvSpPr>
          <p:cNvPr id="2246" name="Google Shape;2246;p94"/>
          <p:cNvSpPr/>
          <p:nvPr/>
        </p:nvSpPr>
        <p:spPr>
          <a:xfrm>
            <a:off x="5819949" y="285578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sp>
        <p:nvSpPr>
          <p:cNvPr id="2247" name="Google Shape;2247;p94"/>
          <p:cNvSpPr/>
          <p:nvPr/>
        </p:nvSpPr>
        <p:spPr>
          <a:xfrm>
            <a:off x="5819902" y="18206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248" name="Google Shape;2248;p94"/>
          <p:cNvCxnSpPr>
            <a:stCxn id="2249" idx="3"/>
            <a:endCxn id="2247" idx="2"/>
          </p:cNvCxnSpPr>
          <p:nvPr/>
        </p:nvCxnSpPr>
        <p:spPr>
          <a:xfrm flipH="1" rot="10800000">
            <a:off x="1779506" y="1933247"/>
            <a:ext cx="4040400" cy="9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9" name="Google Shape;2249;p94"/>
          <p:cNvSpPr/>
          <p:nvPr/>
        </p:nvSpPr>
        <p:spPr>
          <a:xfrm>
            <a:off x="1468406" y="1792097"/>
            <a:ext cx="311100" cy="3009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5" name="Google Shape;225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38" y="1512711"/>
            <a:ext cx="5766706" cy="2104145"/>
          </a:xfrm>
          <a:prstGeom prst="rect">
            <a:avLst/>
          </a:prstGeom>
          <a:noFill/>
          <a:ln>
            <a:noFill/>
          </a:ln>
        </p:spPr>
      </p:pic>
      <p:sp>
        <p:nvSpPr>
          <p:cNvPr id="2256" name="Google Shape;2256;p95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Inspect an event</a:t>
            </a:r>
            <a:endParaRPr/>
          </a:p>
        </p:txBody>
      </p:sp>
      <p:sp>
        <p:nvSpPr>
          <p:cNvPr id="2257" name="Google Shape;2257;p95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Review the fields in an event, filter on ‘contains tag’ 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258" name="Google Shape;2258;p95"/>
          <p:cNvSpPr txBox="1"/>
          <p:nvPr/>
        </p:nvSpPr>
        <p:spPr>
          <a:xfrm>
            <a:off x="6595381" y="176221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the drop down arrow icon next to a matching event.</a:t>
            </a:r>
            <a:endParaRPr sz="1400"/>
          </a:p>
        </p:txBody>
      </p:sp>
      <p:sp>
        <p:nvSpPr>
          <p:cNvPr id="2259" name="Google Shape;2259;p95"/>
          <p:cNvSpPr/>
          <p:nvPr/>
        </p:nvSpPr>
        <p:spPr>
          <a:xfrm>
            <a:off x="6391449" y="173494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260" name="Google Shape;2260;p95"/>
          <p:cNvCxnSpPr>
            <a:stCxn id="2261" idx="3"/>
            <a:endCxn id="2259" idx="2"/>
          </p:cNvCxnSpPr>
          <p:nvPr/>
        </p:nvCxnSpPr>
        <p:spPr>
          <a:xfrm>
            <a:off x="873741" y="1847614"/>
            <a:ext cx="55176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1" name="Google Shape;2261;p95"/>
          <p:cNvSpPr/>
          <p:nvPr/>
        </p:nvSpPr>
        <p:spPr>
          <a:xfrm>
            <a:off x="562641" y="1659514"/>
            <a:ext cx="311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62" name="Google Shape;2262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194" y="3475059"/>
            <a:ext cx="3047673" cy="8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95"/>
          <p:cNvSpPr txBox="1"/>
          <p:nvPr/>
        </p:nvSpPr>
        <p:spPr>
          <a:xfrm>
            <a:off x="5280935" y="365458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the star icon to filter for events events that contain the ‘tags’ field</a:t>
            </a:r>
            <a:endParaRPr sz="11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(filter for tag present)</a:t>
            </a:r>
            <a:endParaRPr sz="11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64" name="Google Shape;2264;p95"/>
          <p:cNvSpPr/>
          <p:nvPr/>
        </p:nvSpPr>
        <p:spPr>
          <a:xfrm>
            <a:off x="5076999" y="362731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265" name="Google Shape;2265;p95"/>
          <p:cNvCxnSpPr>
            <a:stCxn id="2266" idx="3"/>
            <a:endCxn id="2264" idx="2"/>
          </p:cNvCxnSpPr>
          <p:nvPr/>
        </p:nvCxnSpPr>
        <p:spPr>
          <a:xfrm flipH="1" rot="10800000">
            <a:off x="1714350" y="3739931"/>
            <a:ext cx="3362700" cy="20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6" name="Google Shape;2266;p95"/>
          <p:cNvSpPr/>
          <p:nvPr/>
        </p:nvSpPr>
        <p:spPr>
          <a:xfrm>
            <a:off x="1546650" y="3625631"/>
            <a:ext cx="167700" cy="2694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2" name="Google Shape;22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81" y="1677800"/>
            <a:ext cx="7312303" cy="19508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96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Apply tag exists filter</a:t>
            </a:r>
            <a:endParaRPr/>
          </a:p>
        </p:txBody>
      </p:sp>
      <p:sp>
        <p:nvSpPr>
          <p:cNvPr id="2274" name="Google Shape;2274;p96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Clear the search box and refresh to see only results that contain ‘tag’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275" name="Google Shape;2275;p96"/>
          <p:cNvSpPr txBox="1"/>
          <p:nvPr/>
        </p:nvSpPr>
        <p:spPr>
          <a:xfrm>
            <a:off x="7766956" y="18479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Clear the Search</a:t>
            </a:r>
            <a:endParaRPr sz="11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field</a:t>
            </a:r>
            <a:endParaRPr sz="11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76" name="Google Shape;2276;p96"/>
          <p:cNvSpPr txBox="1"/>
          <p:nvPr/>
        </p:nvSpPr>
        <p:spPr>
          <a:xfrm>
            <a:off x="7785879" y="2597258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Click Refresh</a:t>
            </a:r>
            <a:endParaRPr sz="11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/Update</a:t>
            </a:r>
            <a:endParaRPr sz="1400"/>
          </a:p>
        </p:txBody>
      </p:sp>
      <p:sp>
        <p:nvSpPr>
          <p:cNvPr id="2277" name="Google Shape;2277;p96"/>
          <p:cNvSpPr/>
          <p:nvPr/>
        </p:nvSpPr>
        <p:spPr>
          <a:xfrm>
            <a:off x="7581943" y="2569991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278" name="Google Shape;2278;p96"/>
          <p:cNvCxnSpPr>
            <a:stCxn id="2279" idx="3"/>
            <a:endCxn id="2277" idx="2"/>
          </p:cNvCxnSpPr>
          <p:nvPr/>
        </p:nvCxnSpPr>
        <p:spPr>
          <a:xfrm>
            <a:off x="7582022" y="2353988"/>
            <a:ext cx="0" cy="328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9" name="Google Shape;2279;p96"/>
          <p:cNvSpPr/>
          <p:nvPr/>
        </p:nvSpPr>
        <p:spPr>
          <a:xfrm>
            <a:off x="6870122" y="2227088"/>
            <a:ext cx="711900" cy="2538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0" name="Google Shape;2280;p96"/>
          <p:cNvSpPr/>
          <p:nvPr/>
        </p:nvSpPr>
        <p:spPr>
          <a:xfrm>
            <a:off x="7563024" y="18206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281" name="Google Shape;2281;p96"/>
          <p:cNvCxnSpPr>
            <a:stCxn id="2282" idx="3"/>
            <a:endCxn id="2280" idx="2"/>
          </p:cNvCxnSpPr>
          <p:nvPr/>
        </p:nvCxnSpPr>
        <p:spPr>
          <a:xfrm flipH="1" rot="10800000">
            <a:off x="1307363" y="1933238"/>
            <a:ext cx="6255600" cy="423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2" name="Google Shape;2282;p96"/>
          <p:cNvSpPr/>
          <p:nvPr/>
        </p:nvSpPr>
        <p:spPr>
          <a:xfrm>
            <a:off x="1029863" y="2264438"/>
            <a:ext cx="277500" cy="1836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8" name="Google Shape;22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441" y="1229558"/>
            <a:ext cx="5086350" cy="2243138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97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Create a Saved Search</a:t>
            </a:r>
            <a:endParaRPr/>
          </a:p>
        </p:txBody>
      </p:sp>
      <p:sp>
        <p:nvSpPr>
          <p:cNvPr id="2290" name="Google Shape;2290;p97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Save your tags filter for reuse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291" name="Google Shape;2291;p97"/>
          <p:cNvSpPr txBox="1"/>
          <p:nvPr/>
        </p:nvSpPr>
        <p:spPr>
          <a:xfrm>
            <a:off x="6881131" y="19622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Save</a:t>
            </a:r>
            <a:endParaRPr sz="1400"/>
          </a:p>
        </p:txBody>
      </p:sp>
      <p:sp>
        <p:nvSpPr>
          <p:cNvPr id="2292" name="Google Shape;2292;p97"/>
          <p:cNvSpPr/>
          <p:nvPr/>
        </p:nvSpPr>
        <p:spPr>
          <a:xfrm>
            <a:off x="6677199" y="19349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293" name="Google Shape;2293;p97"/>
          <p:cNvCxnSpPr>
            <a:stCxn id="2294" idx="3"/>
            <a:endCxn id="2292" idx="2"/>
          </p:cNvCxnSpPr>
          <p:nvPr/>
        </p:nvCxnSpPr>
        <p:spPr>
          <a:xfrm>
            <a:off x="1792098" y="2047639"/>
            <a:ext cx="48852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4" name="Google Shape;2294;p97"/>
          <p:cNvSpPr/>
          <p:nvPr/>
        </p:nvSpPr>
        <p:spPr>
          <a:xfrm>
            <a:off x="1480998" y="1859539"/>
            <a:ext cx="311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5" name="Google Shape;229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327" y="3276350"/>
            <a:ext cx="1937383" cy="1520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97"/>
          <p:cNvSpPr txBox="1"/>
          <p:nvPr/>
        </p:nvSpPr>
        <p:spPr>
          <a:xfrm>
            <a:off x="6566810" y="448325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save</a:t>
            </a:r>
            <a:endParaRPr sz="1400"/>
          </a:p>
        </p:txBody>
      </p:sp>
      <p:sp>
        <p:nvSpPr>
          <p:cNvPr id="2297" name="Google Shape;2297;p97"/>
          <p:cNvSpPr/>
          <p:nvPr/>
        </p:nvSpPr>
        <p:spPr>
          <a:xfrm>
            <a:off x="6362874" y="445598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/>
          </a:p>
        </p:txBody>
      </p:sp>
      <p:cxnSp>
        <p:nvCxnSpPr>
          <p:cNvPr id="2298" name="Google Shape;2298;p97"/>
          <p:cNvCxnSpPr>
            <a:stCxn id="2299" idx="3"/>
            <a:endCxn id="2297" idx="2"/>
          </p:cNvCxnSpPr>
          <p:nvPr/>
        </p:nvCxnSpPr>
        <p:spPr>
          <a:xfrm>
            <a:off x="3217631" y="4568663"/>
            <a:ext cx="31452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9" name="Google Shape;2299;p97"/>
          <p:cNvSpPr/>
          <p:nvPr/>
        </p:nvSpPr>
        <p:spPr>
          <a:xfrm>
            <a:off x="2408231" y="4427363"/>
            <a:ext cx="809400" cy="2826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00" name="Google Shape;2300;p97"/>
          <p:cNvSpPr txBox="1"/>
          <p:nvPr/>
        </p:nvSpPr>
        <p:spPr>
          <a:xfrm>
            <a:off x="5452387" y="3968906"/>
            <a:ext cx="1450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Name your saved search ‘attack_tags’</a:t>
            </a:r>
            <a:endParaRPr sz="1400"/>
          </a:p>
        </p:txBody>
      </p:sp>
      <p:sp>
        <p:nvSpPr>
          <p:cNvPr id="2301" name="Google Shape;2301;p97"/>
          <p:cNvSpPr/>
          <p:nvPr/>
        </p:nvSpPr>
        <p:spPr>
          <a:xfrm>
            <a:off x="5248449" y="39416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302" name="Google Shape;2302;p97"/>
          <p:cNvCxnSpPr>
            <a:stCxn id="2303" idx="3"/>
            <a:endCxn id="2301" idx="2"/>
          </p:cNvCxnSpPr>
          <p:nvPr/>
        </p:nvCxnSpPr>
        <p:spPr>
          <a:xfrm>
            <a:off x="2103206" y="4054313"/>
            <a:ext cx="31452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3" name="Google Shape;2303;p97"/>
          <p:cNvSpPr/>
          <p:nvPr/>
        </p:nvSpPr>
        <p:spPr>
          <a:xfrm>
            <a:off x="1293806" y="3913013"/>
            <a:ext cx="809400" cy="2826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9" name="Google Shape;230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553" y="1879712"/>
            <a:ext cx="7198222" cy="1187334"/>
          </a:xfrm>
          <a:prstGeom prst="rect">
            <a:avLst/>
          </a:prstGeom>
          <a:noFill/>
          <a:ln>
            <a:noFill/>
          </a:ln>
        </p:spPr>
      </p:pic>
      <p:sp>
        <p:nvSpPr>
          <p:cNvPr id="2310" name="Google Shape;2310;p98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Start creating a new visualization</a:t>
            </a:r>
            <a:endParaRPr/>
          </a:p>
        </p:txBody>
      </p:sp>
      <p:sp>
        <p:nvSpPr>
          <p:cNvPr id="2311" name="Google Shape;2311;p98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Create a new visualization in the Visualize Kibana app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312" name="Google Shape;2312;p98"/>
          <p:cNvSpPr txBox="1"/>
          <p:nvPr/>
        </p:nvSpPr>
        <p:spPr>
          <a:xfrm>
            <a:off x="992084" y="3454560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the Visualize icon from the left app navigation menu</a:t>
            </a:r>
            <a:endParaRPr sz="1400"/>
          </a:p>
        </p:txBody>
      </p:sp>
      <p:sp>
        <p:nvSpPr>
          <p:cNvPr id="2313" name="Google Shape;2313;p98"/>
          <p:cNvSpPr txBox="1"/>
          <p:nvPr/>
        </p:nvSpPr>
        <p:spPr>
          <a:xfrm>
            <a:off x="6509660" y="325453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Create new visualization</a:t>
            </a:r>
            <a:endParaRPr sz="1400"/>
          </a:p>
        </p:txBody>
      </p:sp>
      <p:sp>
        <p:nvSpPr>
          <p:cNvPr id="2314" name="Google Shape;2314;p98"/>
          <p:cNvSpPr/>
          <p:nvPr/>
        </p:nvSpPr>
        <p:spPr>
          <a:xfrm>
            <a:off x="6305724" y="322726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315" name="Google Shape;2315;p98"/>
          <p:cNvCxnSpPr>
            <a:stCxn id="2316" idx="2"/>
            <a:endCxn id="2314" idx="0"/>
          </p:cNvCxnSpPr>
          <p:nvPr/>
        </p:nvCxnSpPr>
        <p:spPr>
          <a:xfrm flipH="1">
            <a:off x="6418641" y="2773327"/>
            <a:ext cx="870600" cy="453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6" name="Google Shape;2316;p98"/>
          <p:cNvSpPr/>
          <p:nvPr/>
        </p:nvSpPr>
        <p:spPr>
          <a:xfrm>
            <a:off x="6531291" y="2512927"/>
            <a:ext cx="1515900" cy="2604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17" name="Google Shape;2317;p98"/>
          <p:cNvSpPr/>
          <p:nvPr/>
        </p:nvSpPr>
        <p:spPr>
          <a:xfrm>
            <a:off x="788152" y="3427294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318" name="Google Shape;2318;p98"/>
          <p:cNvCxnSpPr>
            <a:stCxn id="2319" idx="2"/>
            <a:endCxn id="2317" idx="0"/>
          </p:cNvCxnSpPr>
          <p:nvPr/>
        </p:nvCxnSpPr>
        <p:spPr>
          <a:xfrm>
            <a:off x="888104" y="2971761"/>
            <a:ext cx="12900" cy="455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9" name="Google Shape;2319;p98"/>
          <p:cNvSpPr/>
          <p:nvPr/>
        </p:nvSpPr>
        <p:spPr>
          <a:xfrm>
            <a:off x="732554" y="2595561"/>
            <a:ext cx="311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5" name="Google Shape;232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6" y="1320384"/>
            <a:ext cx="4905151" cy="235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6" name="Google Shape;232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544" y="3402238"/>
            <a:ext cx="4124551" cy="1413089"/>
          </a:xfrm>
          <a:prstGeom prst="rect">
            <a:avLst/>
          </a:prstGeom>
          <a:noFill/>
          <a:ln>
            <a:noFill/>
          </a:ln>
        </p:spPr>
      </p:pic>
      <p:sp>
        <p:nvSpPr>
          <p:cNvPr id="2327" name="Google Shape;2327;p99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Create a new data table visualization</a:t>
            </a:r>
            <a:endParaRPr/>
          </a:p>
        </p:txBody>
      </p:sp>
      <p:sp>
        <p:nvSpPr>
          <p:cNvPr id="2328" name="Google Shape;2328;p99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Reuse your ‘attack_tags’ saved search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329" name="Google Shape;2329;p99"/>
          <p:cNvSpPr txBox="1"/>
          <p:nvPr/>
        </p:nvSpPr>
        <p:spPr>
          <a:xfrm>
            <a:off x="6138181" y="247658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the Data Table icon</a:t>
            </a:r>
            <a:endParaRPr sz="1400"/>
          </a:p>
        </p:txBody>
      </p:sp>
      <p:sp>
        <p:nvSpPr>
          <p:cNvPr id="2330" name="Google Shape;2330;p99"/>
          <p:cNvSpPr txBox="1"/>
          <p:nvPr/>
        </p:nvSpPr>
        <p:spPr>
          <a:xfrm>
            <a:off x="5995310" y="41975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Type ‘attac’ and select ‘attack_tags’</a:t>
            </a:r>
            <a:endParaRPr sz="1400"/>
          </a:p>
        </p:txBody>
      </p:sp>
      <p:sp>
        <p:nvSpPr>
          <p:cNvPr id="2331" name="Google Shape;2331;p99"/>
          <p:cNvSpPr/>
          <p:nvPr/>
        </p:nvSpPr>
        <p:spPr>
          <a:xfrm>
            <a:off x="5791374" y="41702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332" name="Google Shape;2332;p99"/>
          <p:cNvCxnSpPr>
            <a:stCxn id="2333" idx="3"/>
            <a:endCxn id="2331" idx="2"/>
          </p:cNvCxnSpPr>
          <p:nvPr/>
        </p:nvCxnSpPr>
        <p:spPr>
          <a:xfrm>
            <a:off x="3352631" y="4270275"/>
            <a:ext cx="2438700" cy="12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3" name="Google Shape;2333;p99"/>
          <p:cNvSpPr/>
          <p:nvPr/>
        </p:nvSpPr>
        <p:spPr>
          <a:xfrm>
            <a:off x="1836731" y="4202025"/>
            <a:ext cx="15159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34" name="Google Shape;2334;p99"/>
          <p:cNvSpPr/>
          <p:nvPr/>
        </p:nvSpPr>
        <p:spPr>
          <a:xfrm>
            <a:off x="5934249" y="244932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335" name="Google Shape;2335;p99"/>
          <p:cNvCxnSpPr>
            <a:stCxn id="2336" idx="3"/>
            <a:endCxn id="2334" idx="2"/>
          </p:cNvCxnSpPr>
          <p:nvPr/>
        </p:nvCxnSpPr>
        <p:spPr>
          <a:xfrm flipH="1" rot="10800000">
            <a:off x="3366430" y="2561898"/>
            <a:ext cx="2567700" cy="7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6" name="Google Shape;2336;p99"/>
          <p:cNvSpPr/>
          <p:nvPr/>
        </p:nvSpPr>
        <p:spPr>
          <a:xfrm>
            <a:off x="2671330" y="2249298"/>
            <a:ext cx="695100" cy="6408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Google Shape;234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223" y="1381108"/>
            <a:ext cx="2506760" cy="279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116" y="2877191"/>
            <a:ext cx="2257425" cy="1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100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Editing Data Table </a:t>
            </a:r>
            <a:endParaRPr/>
          </a:p>
        </p:txBody>
      </p:sp>
      <p:sp>
        <p:nvSpPr>
          <p:cNvPr id="2345" name="Google Shape;2345;p100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Split rows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346" name="Google Shape;2346;p100"/>
          <p:cNvSpPr txBox="1"/>
          <p:nvPr/>
        </p:nvSpPr>
        <p:spPr>
          <a:xfrm>
            <a:off x="4166506" y="153361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Add under Bucket</a:t>
            </a:r>
            <a:endParaRPr sz="1400"/>
          </a:p>
        </p:txBody>
      </p:sp>
      <p:sp>
        <p:nvSpPr>
          <p:cNvPr id="2347" name="Google Shape;2347;p100"/>
          <p:cNvSpPr txBox="1"/>
          <p:nvPr/>
        </p:nvSpPr>
        <p:spPr>
          <a:xfrm>
            <a:off x="5881010" y="405463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‘Split rows’</a:t>
            </a:r>
            <a:endParaRPr sz="1400"/>
          </a:p>
        </p:txBody>
      </p:sp>
      <p:sp>
        <p:nvSpPr>
          <p:cNvPr id="2348" name="Google Shape;2348;p100"/>
          <p:cNvSpPr/>
          <p:nvPr/>
        </p:nvSpPr>
        <p:spPr>
          <a:xfrm>
            <a:off x="5705649" y="402736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349" name="Google Shape;2349;p100"/>
          <p:cNvCxnSpPr>
            <a:stCxn id="2350" idx="3"/>
            <a:endCxn id="2348" idx="2"/>
          </p:cNvCxnSpPr>
          <p:nvPr/>
        </p:nvCxnSpPr>
        <p:spPr>
          <a:xfrm flipH="1" rot="10800000">
            <a:off x="4737319" y="4140019"/>
            <a:ext cx="968400" cy="9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0" name="Google Shape;2350;p100"/>
          <p:cNvSpPr/>
          <p:nvPr/>
        </p:nvSpPr>
        <p:spPr>
          <a:xfrm>
            <a:off x="4055719" y="4072519"/>
            <a:ext cx="681600" cy="1536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1" name="Google Shape;2351;p100"/>
          <p:cNvSpPr/>
          <p:nvPr/>
        </p:nvSpPr>
        <p:spPr>
          <a:xfrm>
            <a:off x="3962574" y="150634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352" name="Google Shape;2352;p100"/>
          <p:cNvCxnSpPr>
            <a:stCxn id="2353" idx="3"/>
            <a:endCxn id="2351" idx="2"/>
          </p:cNvCxnSpPr>
          <p:nvPr/>
        </p:nvCxnSpPr>
        <p:spPr>
          <a:xfrm flipH="1" rot="10800000">
            <a:off x="2243616" y="1618903"/>
            <a:ext cx="1719000" cy="2091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3" name="Google Shape;2353;p100"/>
          <p:cNvSpPr/>
          <p:nvPr/>
        </p:nvSpPr>
        <p:spPr>
          <a:xfrm>
            <a:off x="2065416" y="3597853"/>
            <a:ext cx="178200" cy="2253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1" name="Google Shape;20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94" y="1251931"/>
            <a:ext cx="6219997" cy="2236177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p83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Launch Kibana from Cloud </a:t>
            </a:r>
            <a:endParaRPr/>
          </a:p>
        </p:txBody>
      </p:sp>
      <p:sp>
        <p:nvSpPr>
          <p:cNvPr id="2083" name="Google Shape;2083;p83"/>
          <p:cNvSpPr txBox="1"/>
          <p:nvPr>
            <p:ph idx="1" type="body"/>
          </p:nvPr>
        </p:nvSpPr>
        <p:spPr>
          <a:xfrm>
            <a:off x="343932" y="859558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" sz="1400">
                <a:solidFill>
                  <a:srgbClr val="4A86E8"/>
                </a:solidFill>
              </a:rPr>
              <a:t>Login to cloud.elastic.co account created in lab #1</a:t>
            </a:r>
            <a:endParaRPr/>
          </a:p>
        </p:txBody>
      </p:sp>
      <p:sp>
        <p:nvSpPr>
          <p:cNvPr id="2084" name="Google Shape;2084;p83"/>
          <p:cNvSpPr txBox="1"/>
          <p:nvPr/>
        </p:nvSpPr>
        <p:spPr>
          <a:xfrm>
            <a:off x="6681106" y="221941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Kibana under the newly created deployment.</a:t>
            </a:r>
            <a:endParaRPr sz="1400"/>
          </a:p>
        </p:txBody>
      </p:sp>
      <p:sp>
        <p:nvSpPr>
          <p:cNvPr id="2085" name="Google Shape;2085;p83"/>
          <p:cNvSpPr txBox="1"/>
          <p:nvPr/>
        </p:nvSpPr>
        <p:spPr>
          <a:xfrm>
            <a:off x="6452510" y="302593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Launch in the Kibana details.</a:t>
            </a:r>
            <a:endParaRPr sz="1400"/>
          </a:p>
        </p:txBody>
      </p:sp>
      <p:sp>
        <p:nvSpPr>
          <p:cNvPr id="2086" name="Google Shape;2086;p83"/>
          <p:cNvSpPr/>
          <p:nvPr/>
        </p:nvSpPr>
        <p:spPr>
          <a:xfrm>
            <a:off x="6191424" y="300895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087" name="Google Shape;2087;p83"/>
          <p:cNvCxnSpPr/>
          <p:nvPr/>
        </p:nvCxnSpPr>
        <p:spPr>
          <a:xfrm flipH="1" rot="10800000">
            <a:off x="3283858" y="3122916"/>
            <a:ext cx="2974200" cy="9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8" name="Google Shape;2088;p83"/>
          <p:cNvSpPr/>
          <p:nvPr/>
        </p:nvSpPr>
        <p:spPr>
          <a:xfrm>
            <a:off x="1835758" y="2990672"/>
            <a:ext cx="1448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9" name="Google Shape;2089;p83"/>
          <p:cNvSpPr/>
          <p:nvPr/>
        </p:nvSpPr>
        <p:spPr>
          <a:xfrm>
            <a:off x="6477174" y="22778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090" name="Google Shape;2090;p83"/>
          <p:cNvCxnSpPr>
            <a:stCxn id="2091" idx="3"/>
          </p:cNvCxnSpPr>
          <p:nvPr/>
        </p:nvCxnSpPr>
        <p:spPr>
          <a:xfrm>
            <a:off x="1562494" y="2383500"/>
            <a:ext cx="4981200" cy="8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1" name="Google Shape;2091;p83"/>
          <p:cNvSpPr/>
          <p:nvPr/>
        </p:nvSpPr>
        <p:spPr>
          <a:xfrm>
            <a:off x="552394" y="2314500"/>
            <a:ext cx="1010100" cy="1380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8" name="Shape 2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9" name="Google Shape;2359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6571" y="3093978"/>
            <a:ext cx="1898514" cy="1978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0" name="Google Shape;2360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23" y="1248658"/>
            <a:ext cx="2632978" cy="279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361" name="Google Shape;2361;p101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Editing Data Table </a:t>
            </a:r>
            <a:endParaRPr/>
          </a:p>
        </p:txBody>
      </p:sp>
      <p:sp>
        <p:nvSpPr>
          <p:cNvPr id="2362" name="Google Shape;2362;p101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Use terms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363" name="Google Shape;2363;p101"/>
          <p:cNvSpPr txBox="1"/>
          <p:nvPr/>
        </p:nvSpPr>
        <p:spPr>
          <a:xfrm>
            <a:off x="3194956" y="11621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the Terms Aggregation</a:t>
            </a:r>
            <a:endParaRPr sz="1400"/>
          </a:p>
        </p:txBody>
      </p:sp>
      <p:sp>
        <p:nvSpPr>
          <p:cNvPr id="2364" name="Google Shape;2364;p101"/>
          <p:cNvSpPr txBox="1"/>
          <p:nvPr/>
        </p:nvSpPr>
        <p:spPr>
          <a:xfrm>
            <a:off x="6738260" y="422608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Set the Size to 10</a:t>
            </a:r>
            <a:endParaRPr sz="1400"/>
          </a:p>
        </p:txBody>
      </p:sp>
      <p:sp>
        <p:nvSpPr>
          <p:cNvPr id="2365" name="Google Shape;2365;p101"/>
          <p:cNvSpPr/>
          <p:nvPr/>
        </p:nvSpPr>
        <p:spPr>
          <a:xfrm>
            <a:off x="6534324" y="419881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/>
          </a:p>
        </p:txBody>
      </p:sp>
      <p:cxnSp>
        <p:nvCxnSpPr>
          <p:cNvPr id="2366" name="Google Shape;2366;p101"/>
          <p:cNvCxnSpPr>
            <a:stCxn id="2367" idx="3"/>
            <a:endCxn id="2365" idx="2"/>
          </p:cNvCxnSpPr>
          <p:nvPr/>
        </p:nvCxnSpPr>
        <p:spPr>
          <a:xfrm flipH="1" rot="10800000">
            <a:off x="5754113" y="4311338"/>
            <a:ext cx="780300" cy="195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7" name="Google Shape;2367;p101"/>
          <p:cNvSpPr/>
          <p:nvPr/>
        </p:nvSpPr>
        <p:spPr>
          <a:xfrm>
            <a:off x="5315813" y="4438688"/>
            <a:ext cx="4383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8" name="Google Shape;2368;p101"/>
          <p:cNvSpPr/>
          <p:nvPr/>
        </p:nvSpPr>
        <p:spPr>
          <a:xfrm>
            <a:off x="2991024" y="11348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sp>
        <p:nvSpPr>
          <p:cNvPr id="2369" name="Google Shape;2369;p101"/>
          <p:cNvSpPr/>
          <p:nvPr/>
        </p:nvSpPr>
        <p:spPr>
          <a:xfrm>
            <a:off x="916134" y="3773634"/>
            <a:ext cx="485400" cy="2673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70" name="Google Shape;2370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1935" y="1591128"/>
            <a:ext cx="2350294" cy="1421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71" name="Google Shape;2371;p101"/>
          <p:cNvSpPr txBox="1"/>
          <p:nvPr/>
        </p:nvSpPr>
        <p:spPr>
          <a:xfrm>
            <a:off x="6138185" y="194008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Type ‘tags’ and select it for Aggregation Field</a:t>
            </a:r>
            <a:endParaRPr sz="1400"/>
          </a:p>
        </p:txBody>
      </p:sp>
      <p:sp>
        <p:nvSpPr>
          <p:cNvPr id="2372" name="Google Shape;2372;p101"/>
          <p:cNvSpPr/>
          <p:nvPr/>
        </p:nvSpPr>
        <p:spPr>
          <a:xfrm>
            <a:off x="5934249" y="191281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373" name="Google Shape;2373;p101"/>
          <p:cNvCxnSpPr>
            <a:stCxn id="2374" idx="3"/>
            <a:endCxn id="2372" idx="2"/>
          </p:cNvCxnSpPr>
          <p:nvPr/>
        </p:nvCxnSpPr>
        <p:spPr>
          <a:xfrm>
            <a:off x="4028363" y="2012775"/>
            <a:ext cx="1905900" cy="12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4" name="Google Shape;2374;p101"/>
          <p:cNvSpPr/>
          <p:nvPr/>
        </p:nvSpPr>
        <p:spPr>
          <a:xfrm>
            <a:off x="3590063" y="1916025"/>
            <a:ext cx="438300" cy="193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75" name="Google Shape;2375;p101"/>
          <p:cNvCxnSpPr>
            <a:stCxn id="2369" idx="3"/>
            <a:endCxn id="2368" idx="2"/>
          </p:cNvCxnSpPr>
          <p:nvPr/>
        </p:nvCxnSpPr>
        <p:spPr>
          <a:xfrm flipH="1" rot="10800000">
            <a:off x="1401534" y="1247484"/>
            <a:ext cx="1589400" cy="2659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1" name="Google Shape;238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2047963"/>
            <a:ext cx="9029700" cy="18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2" name="Google Shape;2382;p102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See your updated data table visualization</a:t>
            </a:r>
            <a:endParaRPr/>
          </a:p>
        </p:txBody>
      </p:sp>
      <p:sp>
        <p:nvSpPr>
          <p:cNvPr id="2383" name="Google Shape;2383;p102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Apply you changes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384" name="Google Shape;2384;p102"/>
          <p:cNvSpPr txBox="1"/>
          <p:nvPr/>
        </p:nvSpPr>
        <p:spPr>
          <a:xfrm>
            <a:off x="2639909" y="179078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Apply changes</a:t>
            </a:r>
            <a:endParaRPr sz="1400"/>
          </a:p>
        </p:txBody>
      </p:sp>
      <p:sp>
        <p:nvSpPr>
          <p:cNvPr id="2385" name="Google Shape;2385;p102"/>
          <p:cNvSpPr txBox="1"/>
          <p:nvPr/>
        </p:nvSpPr>
        <p:spPr>
          <a:xfrm>
            <a:off x="5938160" y="40832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Try sorting on the Count</a:t>
            </a:r>
            <a:endParaRPr sz="1400"/>
          </a:p>
        </p:txBody>
      </p:sp>
      <p:sp>
        <p:nvSpPr>
          <p:cNvPr id="2386" name="Google Shape;2386;p102"/>
          <p:cNvSpPr/>
          <p:nvPr/>
        </p:nvSpPr>
        <p:spPr>
          <a:xfrm>
            <a:off x="5734224" y="40559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sz="1400"/>
          </a:p>
        </p:txBody>
      </p:sp>
      <p:cxnSp>
        <p:nvCxnSpPr>
          <p:cNvPr id="2387" name="Google Shape;2387;p102"/>
          <p:cNvCxnSpPr>
            <a:stCxn id="2388" idx="2"/>
            <a:endCxn id="2386" idx="2"/>
          </p:cNvCxnSpPr>
          <p:nvPr/>
        </p:nvCxnSpPr>
        <p:spPr>
          <a:xfrm flipH="1">
            <a:off x="5734144" y="2382178"/>
            <a:ext cx="2962200" cy="1786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8" name="Google Shape;2388;p102"/>
          <p:cNvSpPr/>
          <p:nvPr/>
        </p:nvSpPr>
        <p:spPr>
          <a:xfrm>
            <a:off x="8305894" y="2245678"/>
            <a:ext cx="7809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9" name="Google Shape;2389;p102"/>
          <p:cNvSpPr/>
          <p:nvPr/>
        </p:nvSpPr>
        <p:spPr>
          <a:xfrm>
            <a:off x="2435977" y="176352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1400"/>
          </a:p>
        </p:txBody>
      </p:sp>
      <p:cxnSp>
        <p:nvCxnSpPr>
          <p:cNvPr id="2390" name="Google Shape;2390;p102"/>
          <p:cNvCxnSpPr>
            <a:stCxn id="2391" idx="3"/>
            <a:endCxn id="2389" idx="2"/>
          </p:cNvCxnSpPr>
          <p:nvPr/>
        </p:nvCxnSpPr>
        <p:spPr>
          <a:xfrm flipH="1" rot="10800000">
            <a:off x="2090682" y="1876077"/>
            <a:ext cx="345300" cy="597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1" name="Google Shape;2391;p102"/>
          <p:cNvSpPr/>
          <p:nvPr/>
        </p:nvSpPr>
        <p:spPr>
          <a:xfrm>
            <a:off x="1779582" y="2285277"/>
            <a:ext cx="311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7" name="Google Shape;239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98" y="1438258"/>
            <a:ext cx="3586163" cy="2157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864" y="2551091"/>
            <a:ext cx="2872299" cy="1978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p103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Save your visualization</a:t>
            </a:r>
            <a:endParaRPr/>
          </a:p>
        </p:txBody>
      </p:sp>
      <p:sp>
        <p:nvSpPr>
          <p:cNvPr id="2400" name="Google Shape;2400;p103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Save your visualization for reuse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401" name="Google Shape;2401;p103"/>
          <p:cNvSpPr txBox="1"/>
          <p:nvPr/>
        </p:nvSpPr>
        <p:spPr>
          <a:xfrm>
            <a:off x="3852181" y="15050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Save at the top left</a:t>
            </a:r>
            <a:endParaRPr sz="1400"/>
          </a:p>
        </p:txBody>
      </p:sp>
      <p:sp>
        <p:nvSpPr>
          <p:cNvPr id="2402" name="Google Shape;2402;p103"/>
          <p:cNvSpPr txBox="1"/>
          <p:nvPr/>
        </p:nvSpPr>
        <p:spPr>
          <a:xfrm>
            <a:off x="6881135" y="325453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Name your visualization ‘[Auditbeat] Top 10 Att&amp;cks’</a:t>
            </a:r>
            <a:endParaRPr sz="1400"/>
          </a:p>
        </p:txBody>
      </p:sp>
      <p:sp>
        <p:nvSpPr>
          <p:cNvPr id="2403" name="Google Shape;2403;p103"/>
          <p:cNvSpPr/>
          <p:nvPr/>
        </p:nvSpPr>
        <p:spPr>
          <a:xfrm>
            <a:off x="6677199" y="322726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404" name="Google Shape;2404;p103"/>
          <p:cNvCxnSpPr>
            <a:stCxn id="2405" idx="3"/>
            <a:endCxn id="2403" idx="2"/>
          </p:cNvCxnSpPr>
          <p:nvPr/>
        </p:nvCxnSpPr>
        <p:spPr>
          <a:xfrm flipH="1" rot="10800000">
            <a:off x="5035097" y="3339919"/>
            <a:ext cx="1642200" cy="155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5" name="Google Shape;2405;p103"/>
          <p:cNvSpPr/>
          <p:nvPr/>
        </p:nvSpPr>
        <p:spPr>
          <a:xfrm>
            <a:off x="3519197" y="3382969"/>
            <a:ext cx="1515900" cy="2253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6" name="Google Shape;2406;p103"/>
          <p:cNvSpPr/>
          <p:nvPr/>
        </p:nvSpPr>
        <p:spPr>
          <a:xfrm>
            <a:off x="3648249" y="14777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407" name="Google Shape;2407;p103"/>
          <p:cNvCxnSpPr>
            <a:stCxn id="2408" idx="3"/>
            <a:endCxn id="2406" idx="2"/>
          </p:cNvCxnSpPr>
          <p:nvPr/>
        </p:nvCxnSpPr>
        <p:spPr>
          <a:xfrm flipH="1" rot="10800000">
            <a:off x="1405032" y="1590533"/>
            <a:ext cx="2243100" cy="412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8" name="Google Shape;2408;p103"/>
          <p:cNvSpPr/>
          <p:nvPr/>
        </p:nvSpPr>
        <p:spPr>
          <a:xfrm>
            <a:off x="1093932" y="1814633"/>
            <a:ext cx="311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9" name="Google Shape;2409;p103"/>
          <p:cNvSpPr txBox="1"/>
          <p:nvPr/>
        </p:nvSpPr>
        <p:spPr>
          <a:xfrm>
            <a:off x="6938285" y="411178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Confirm Save</a:t>
            </a:r>
            <a:endParaRPr sz="1400"/>
          </a:p>
        </p:txBody>
      </p:sp>
      <p:sp>
        <p:nvSpPr>
          <p:cNvPr id="2410" name="Google Shape;2410;p103"/>
          <p:cNvSpPr/>
          <p:nvPr/>
        </p:nvSpPr>
        <p:spPr>
          <a:xfrm>
            <a:off x="6734349" y="408451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/>
          </a:p>
        </p:txBody>
      </p:sp>
      <p:cxnSp>
        <p:nvCxnSpPr>
          <p:cNvPr id="2411" name="Google Shape;2411;p103"/>
          <p:cNvCxnSpPr>
            <a:stCxn id="2412" idx="3"/>
            <a:endCxn id="2410" idx="2"/>
          </p:cNvCxnSpPr>
          <p:nvPr/>
        </p:nvCxnSpPr>
        <p:spPr>
          <a:xfrm flipH="1" rot="10800000">
            <a:off x="6229275" y="4197131"/>
            <a:ext cx="505200" cy="11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2" name="Google Shape;2412;p103"/>
          <p:cNvSpPr/>
          <p:nvPr/>
        </p:nvSpPr>
        <p:spPr>
          <a:xfrm>
            <a:off x="5152875" y="4033781"/>
            <a:ext cx="1076400" cy="3501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8" name="Google Shape;24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56" y="1552557"/>
            <a:ext cx="3768048" cy="1788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1089" y="2362288"/>
            <a:ext cx="2970259" cy="1978093"/>
          </a:xfrm>
          <a:prstGeom prst="rect">
            <a:avLst/>
          </a:prstGeom>
          <a:noFill/>
          <a:ln>
            <a:noFill/>
          </a:ln>
        </p:spPr>
      </p:pic>
      <p:sp>
        <p:nvSpPr>
          <p:cNvPr id="2420" name="Google Shape;2420;p104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Add visualization to Auditbeat Overview</a:t>
            </a:r>
            <a:endParaRPr/>
          </a:p>
        </p:txBody>
      </p:sp>
      <p:sp>
        <p:nvSpPr>
          <p:cNvPr id="2421" name="Google Shape;2421;p104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Navigate to the ‘[Auditbeat Auditd] Overview ECS’ dashboard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422" name="Google Shape;2422;p104"/>
          <p:cNvSpPr txBox="1"/>
          <p:nvPr/>
        </p:nvSpPr>
        <p:spPr>
          <a:xfrm>
            <a:off x="4880881" y="176221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the Dashboard icon from the left navigation menu</a:t>
            </a:r>
            <a:endParaRPr sz="1400"/>
          </a:p>
        </p:txBody>
      </p:sp>
      <p:sp>
        <p:nvSpPr>
          <p:cNvPr id="2423" name="Google Shape;2423;p104"/>
          <p:cNvSpPr txBox="1"/>
          <p:nvPr/>
        </p:nvSpPr>
        <p:spPr>
          <a:xfrm>
            <a:off x="6309635" y="288305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Type ‘auditbeat overview’ in the Dashboard search box</a:t>
            </a:r>
            <a:endParaRPr sz="1400"/>
          </a:p>
        </p:txBody>
      </p:sp>
      <p:sp>
        <p:nvSpPr>
          <p:cNvPr id="2424" name="Google Shape;2424;p104"/>
          <p:cNvSpPr/>
          <p:nvPr/>
        </p:nvSpPr>
        <p:spPr>
          <a:xfrm>
            <a:off x="6105699" y="285578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425" name="Google Shape;2425;p104"/>
          <p:cNvCxnSpPr>
            <a:stCxn id="2426" idx="3"/>
            <a:endCxn id="2424" idx="2"/>
          </p:cNvCxnSpPr>
          <p:nvPr/>
        </p:nvCxnSpPr>
        <p:spPr>
          <a:xfrm flipH="1" rot="10800000">
            <a:off x="4495716" y="2968359"/>
            <a:ext cx="1610100" cy="6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6" name="Google Shape;2426;p104"/>
          <p:cNvSpPr/>
          <p:nvPr/>
        </p:nvSpPr>
        <p:spPr>
          <a:xfrm>
            <a:off x="3301716" y="2884359"/>
            <a:ext cx="1194000" cy="1800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7" name="Google Shape;2427;p104"/>
          <p:cNvSpPr/>
          <p:nvPr/>
        </p:nvSpPr>
        <p:spPr>
          <a:xfrm>
            <a:off x="4676949" y="173494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428" name="Google Shape;2428;p104"/>
          <p:cNvCxnSpPr>
            <a:stCxn id="2429" idx="3"/>
            <a:endCxn id="2427" idx="2"/>
          </p:cNvCxnSpPr>
          <p:nvPr/>
        </p:nvCxnSpPr>
        <p:spPr>
          <a:xfrm flipH="1" rot="10800000">
            <a:off x="969357" y="1847652"/>
            <a:ext cx="3707700" cy="932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9" name="Google Shape;2429;p104"/>
          <p:cNvSpPr/>
          <p:nvPr/>
        </p:nvSpPr>
        <p:spPr>
          <a:xfrm>
            <a:off x="658257" y="2592252"/>
            <a:ext cx="311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0" name="Google Shape;2430;p104"/>
          <p:cNvSpPr txBox="1"/>
          <p:nvPr/>
        </p:nvSpPr>
        <p:spPr>
          <a:xfrm>
            <a:off x="6366785" y="38546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‘[Auditbeat Auditd] Overview ECS’ from the menu</a:t>
            </a:r>
            <a:endParaRPr sz="1400"/>
          </a:p>
        </p:txBody>
      </p:sp>
      <p:sp>
        <p:nvSpPr>
          <p:cNvPr id="2431" name="Google Shape;2431;p104"/>
          <p:cNvSpPr/>
          <p:nvPr/>
        </p:nvSpPr>
        <p:spPr>
          <a:xfrm>
            <a:off x="6162849" y="38273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/>
          </a:p>
        </p:txBody>
      </p:sp>
      <p:cxnSp>
        <p:nvCxnSpPr>
          <p:cNvPr id="2432" name="Google Shape;2432;p104"/>
          <p:cNvCxnSpPr>
            <a:stCxn id="2433" idx="3"/>
            <a:endCxn id="2431" idx="2"/>
          </p:cNvCxnSpPr>
          <p:nvPr/>
        </p:nvCxnSpPr>
        <p:spPr>
          <a:xfrm flipH="1" rot="10800000">
            <a:off x="4981566" y="3939909"/>
            <a:ext cx="1181400" cy="6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3" name="Google Shape;2433;p104"/>
          <p:cNvSpPr/>
          <p:nvPr/>
        </p:nvSpPr>
        <p:spPr>
          <a:xfrm>
            <a:off x="3358866" y="3855909"/>
            <a:ext cx="1622700" cy="1800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9" name="Google Shape;243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0822" y="2911725"/>
            <a:ext cx="2036756" cy="15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0" name="Google Shape;244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" y="1363475"/>
            <a:ext cx="3493294" cy="132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1" name="Google Shape;2441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3883" y="2175009"/>
            <a:ext cx="3196094" cy="12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2" name="Google Shape;2442;p105"/>
          <p:cNvSpPr txBox="1"/>
          <p:nvPr>
            <p:ph type="title"/>
          </p:nvPr>
        </p:nvSpPr>
        <p:spPr>
          <a:xfrm>
            <a:off x="343931" y="91444"/>
            <a:ext cx="84258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Add visualization to Auditbeat Overview Dashboard</a:t>
            </a:r>
            <a:endParaRPr/>
          </a:p>
        </p:txBody>
      </p:sp>
      <p:sp>
        <p:nvSpPr>
          <p:cNvPr id="2443" name="Google Shape;2443;p105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Finish adding visualization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444" name="Google Shape;2444;p105"/>
          <p:cNvSpPr txBox="1"/>
          <p:nvPr/>
        </p:nvSpPr>
        <p:spPr>
          <a:xfrm>
            <a:off x="4252231" y="13907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Edit from the top navigation menu</a:t>
            </a:r>
            <a:endParaRPr sz="1400"/>
          </a:p>
        </p:txBody>
      </p:sp>
      <p:sp>
        <p:nvSpPr>
          <p:cNvPr id="2445" name="Google Shape;2445;p105"/>
          <p:cNvSpPr txBox="1"/>
          <p:nvPr/>
        </p:nvSpPr>
        <p:spPr>
          <a:xfrm>
            <a:off x="5080910" y="245443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Add from the top navigation menu</a:t>
            </a:r>
            <a:endParaRPr sz="1400"/>
          </a:p>
        </p:txBody>
      </p:sp>
      <p:sp>
        <p:nvSpPr>
          <p:cNvPr id="2446" name="Google Shape;2446;p105"/>
          <p:cNvSpPr/>
          <p:nvPr/>
        </p:nvSpPr>
        <p:spPr>
          <a:xfrm>
            <a:off x="4876974" y="242716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447" name="Google Shape;2447;p105"/>
          <p:cNvCxnSpPr>
            <a:stCxn id="2448" idx="3"/>
            <a:endCxn id="2446" idx="2"/>
          </p:cNvCxnSpPr>
          <p:nvPr/>
        </p:nvCxnSpPr>
        <p:spPr>
          <a:xfrm>
            <a:off x="2340394" y="2527359"/>
            <a:ext cx="2536500" cy="12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8" name="Google Shape;2448;p105"/>
          <p:cNvSpPr/>
          <p:nvPr/>
        </p:nvSpPr>
        <p:spPr>
          <a:xfrm>
            <a:off x="1989994" y="2441859"/>
            <a:ext cx="350400" cy="1710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9" name="Google Shape;2449;p105"/>
          <p:cNvSpPr/>
          <p:nvPr/>
        </p:nvSpPr>
        <p:spPr>
          <a:xfrm>
            <a:off x="4048299" y="13634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450" name="Google Shape;2450;p105"/>
          <p:cNvCxnSpPr>
            <a:stCxn id="2451" idx="3"/>
            <a:endCxn id="2449" idx="2"/>
          </p:cNvCxnSpPr>
          <p:nvPr/>
        </p:nvCxnSpPr>
        <p:spPr>
          <a:xfrm flipH="1" rot="10800000">
            <a:off x="2730206" y="1476179"/>
            <a:ext cx="1318200" cy="430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1" name="Google Shape;2451;p105"/>
          <p:cNvSpPr/>
          <p:nvPr/>
        </p:nvSpPr>
        <p:spPr>
          <a:xfrm>
            <a:off x="2379806" y="1793729"/>
            <a:ext cx="350400" cy="2253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52" name="Google Shape;2452;p105"/>
          <p:cNvSpPr txBox="1"/>
          <p:nvPr/>
        </p:nvSpPr>
        <p:spPr>
          <a:xfrm>
            <a:off x="5680985" y="302593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Type ‘top 10’ into the Add panel search box in the left side fly-out</a:t>
            </a:r>
            <a:endParaRPr sz="1400"/>
          </a:p>
        </p:txBody>
      </p:sp>
      <p:sp>
        <p:nvSpPr>
          <p:cNvPr id="2453" name="Google Shape;2453;p105"/>
          <p:cNvSpPr/>
          <p:nvPr/>
        </p:nvSpPr>
        <p:spPr>
          <a:xfrm>
            <a:off x="5477049" y="299866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/>
          </a:p>
        </p:txBody>
      </p:sp>
      <p:cxnSp>
        <p:nvCxnSpPr>
          <p:cNvPr id="2454" name="Google Shape;2454;p105"/>
          <p:cNvCxnSpPr>
            <a:stCxn id="2455" idx="3"/>
            <a:endCxn id="2453" idx="2"/>
          </p:cNvCxnSpPr>
          <p:nvPr/>
        </p:nvCxnSpPr>
        <p:spPr>
          <a:xfrm flipH="1" rot="10800000">
            <a:off x="4048247" y="3111309"/>
            <a:ext cx="1428900" cy="363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5" name="Google Shape;2455;p105"/>
          <p:cNvSpPr/>
          <p:nvPr/>
        </p:nvSpPr>
        <p:spPr>
          <a:xfrm>
            <a:off x="3526847" y="3389409"/>
            <a:ext cx="521400" cy="1710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56" name="Google Shape;2456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1711" y="4057331"/>
            <a:ext cx="2982197" cy="1080112"/>
          </a:xfrm>
          <a:prstGeom prst="rect">
            <a:avLst/>
          </a:prstGeom>
          <a:noFill/>
          <a:ln>
            <a:noFill/>
          </a:ln>
        </p:spPr>
      </p:pic>
      <p:sp>
        <p:nvSpPr>
          <p:cNvPr id="2457" name="Google Shape;2457;p105"/>
          <p:cNvSpPr txBox="1"/>
          <p:nvPr/>
        </p:nvSpPr>
        <p:spPr>
          <a:xfrm>
            <a:off x="5966735" y="371173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‘[Auditbeat] Top 10 Att&amp;cks’ from the drop down</a:t>
            </a:r>
            <a:endParaRPr sz="1400"/>
          </a:p>
        </p:txBody>
      </p:sp>
      <p:sp>
        <p:nvSpPr>
          <p:cNvPr id="2458" name="Google Shape;2458;p105"/>
          <p:cNvSpPr/>
          <p:nvPr/>
        </p:nvSpPr>
        <p:spPr>
          <a:xfrm>
            <a:off x="5762799" y="368446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1400"/>
          </a:p>
        </p:txBody>
      </p:sp>
      <p:cxnSp>
        <p:nvCxnSpPr>
          <p:cNvPr id="2459" name="Google Shape;2459;p105"/>
          <p:cNvCxnSpPr>
            <a:stCxn id="2460" idx="3"/>
            <a:endCxn id="2458" idx="2"/>
          </p:cNvCxnSpPr>
          <p:nvPr/>
        </p:nvCxnSpPr>
        <p:spPr>
          <a:xfrm>
            <a:off x="4713197" y="3732084"/>
            <a:ext cx="1049700" cy="65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60" name="Google Shape;2460;p105"/>
          <p:cNvSpPr/>
          <p:nvPr/>
        </p:nvSpPr>
        <p:spPr>
          <a:xfrm>
            <a:off x="3583997" y="3646584"/>
            <a:ext cx="1129200" cy="1710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5" name="Shape 2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6" name="Google Shape;24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72" y="1363475"/>
            <a:ext cx="5857875" cy="578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7" name="Google Shape;2467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41" y="2228047"/>
            <a:ext cx="4570439" cy="2031306"/>
          </a:xfrm>
          <a:prstGeom prst="rect">
            <a:avLst/>
          </a:prstGeom>
          <a:noFill/>
          <a:ln>
            <a:noFill/>
          </a:ln>
        </p:spPr>
      </p:pic>
      <p:sp>
        <p:nvSpPr>
          <p:cNvPr id="2468" name="Google Shape;2468;p106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View the visualisation on the updated Dashboard</a:t>
            </a:r>
            <a:endParaRPr/>
          </a:p>
        </p:txBody>
      </p:sp>
      <p:sp>
        <p:nvSpPr>
          <p:cNvPr id="2469" name="Google Shape;2469;p106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470" name="Google Shape;2470;p106"/>
          <p:cNvSpPr txBox="1"/>
          <p:nvPr/>
        </p:nvSpPr>
        <p:spPr>
          <a:xfrm>
            <a:off x="5881006" y="19622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Exit the Add Panel fly-out</a:t>
            </a:r>
            <a:endParaRPr sz="1400"/>
          </a:p>
        </p:txBody>
      </p:sp>
      <p:sp>
        <p:nvSpPr>
          <p:cNvPr id="2471" name="Google Shape;2471;p106"/>
          <p:cNvSpPr txBox="1"/>
          <p:nvPr/>
        </p:nvSpPr>
        <p:spPr>
          <a:xfrm>
            <a:off x="5881010" y="308308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Scroll down to the very bottom of the dashboard to find your visualization</a:t>
            </a:r>
            <a:endParaRPr sz="1400"/>
          </a:p>
        </p:txBody>
      </p:sp>
      <p:sp>
        <p:nvSpPr>
          <p:cNvPr id="2472" name="Google Shape;2472;p106"/>
          <p:cNvSpPr/>
          <p:nvPr/>
        </p:nvSpPr>
        <p:spPr>
          <a:xfrm>
            <a:off x="5677074" y="305581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473" name="Google Shape;2473;p106"/>
          <p:cNvCxnSpPr>
            <a:stCxn id="2474" idx="3"/>
            <a:endCxn id="2472" idx="2"/>
          </p:cNvCxnSpPr>
          <p:nvPr/>
        </p:nvCxnSpPr>
        <p:spPr>
          <a:xfrm>
            <a:off x="2187113" y="3151519"/>
            <a:ext cx="3489900" cy="16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4" name="Google Shape;2474;p106"/>
          <p:cNvSpPr/>
          <p:nvPr/>
        </p:nvSpPr>
        <p:spPr>
          <a:xfrm>
            <a:off x="671213" y="3083269"/>
            <a:ext cx="15159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5" name="Google Shape;2475;p106"/>
          <p:cNvSpPr/>
          <p:nvPr/>
        </p:nvSpPr>
        <p:spPr>
          <a:xfrm>
            <a:off x="5677074" y="19349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476" name="Google Shape;2476;p106"/>
          <p:cNvCxnSpPr>
            <a:stCxn id="2477" idx="2"/>
            <a:endCxn id="2475" idx="7"/>
          </p:cNvCxnSpPr>
          <p:nvPr/>
        </p:nvCxnSpPr>
        <p:spPr>
          <a:xfrm flipH="1">
            <a:off x="5869623" y="1759756"/>
            <a:ext cx="313500" cy="208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77" name="Google Shape;2477;p106"/>
          <p:cNvSpPr/>
          <p:nvPr/>
        </p:nvSpPr>
        <p:spPr>
          <a:xfrm>
            <a:off x="6027573" y="1383556"/>
            <a:ext cx="311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3" name="Google Shape;248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45" y="1225370"/>
            <a:ext cx="4136303" cy="279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4" name="Google Shape;248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57" y="3100597"/>
            <a:ext cx="3437689" cy="195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Google Shape;248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2026" y="1654771"/>
            <a:ext cx="3398957" cy="1530167"/>
          </a:xfrm>
          <a:prstGeom prst="rect">
            <a:avLst/>
          </a:prstGeom>
          <a:noFill/>
          <a:ln>
            <a:noFill/>
          </a:ln>
        </p:spPr>
      </p:pic>
      <p:sp>
        <p:nvSpPr>
          <p:cNvPr id="2486" name="Google Shape;2486;p107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Reshaping the dashboard</a:t>
            </a:r>
            <a:endParaRPr/>
          </a:p>
        </p:txBody>
      </p:sp>
      <p:sp>
        <p:nvSpPr>
          <p:cNvPr id="2487" name="Google Shape;2487;p107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Changing the layout of a dashboard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488" name="Google Shape;2488;p107"/>
          <p:cNvSpPr txBox="1"/>
          <p:nvPr/>
        </p:nvSpPr>
        <p:spPr>
          <a:xfrm>
            <a:off x="4537981" y="9335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Drag the visualization to the top by dragging while holding the left click button down.</a:t>
            </a:r>
            <a:endParaRPr sz="1400"/>
          </a:p>
        </p:txBody>
      </p:sp>
      <p:sp>
        <p:nvSpPr>
          <p:cNvPr id="2489" name="Google Shape;2489;p107"/>
          <p:cNvSpPr txBox="1"/>
          <p:nvPr/>
        </p:nvSpPr>
        <p:spPr>
          <a:xfrm>
            <a:off x="5938160" y="40832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Resize the panel using the lower right resize arrow</a:t>
            </a:r>
            <a:endParaRPr sz="1400"/>
          </a:p>
        </p:txBody>
      </p:sp>
      <p:sp>
        <p:nvSpPr>
          <p:cNvPr id="2490" name="Google Shape;2490;p107"/>
          <p:cNvSpPr/>
          <p:nvPr/>
        </p:nvSpPr>
        <p:spPr>
          <a:xfrm>
            <a:off x="5734224" y="40559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491" name="Google Shape;2491;p107"/>
          <p:cNvCxnSpPr>
            <a:stCxn id="2492" idx="3"/>
            <a:endCxn id="2490" idx="2"/>
          </p:cNvCxnSpPr>
          <p:nvPr/>
        </p:nvCxnSpPr>
        <p:spPr>
          <a:xfrm flipH="1" rot="10800000">
            <a:off x="3559350" y="4168519"/>
            <a:ext cx="2175000" cy="814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2" name="Google Shape;2492;p107"/>
          <p:cNvSpPr/>
          <p:nvPr/>
        </p:nvSpPr>
        <p:spPr>
          <a:xfrm>
            <a:off x="3333750" y="4915069"/>
            <a:ext cx="2256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3" name="Google Shape;2493;p107"/>
          <p:cNvSpPr/>
          <p:nvPr/>
        </p:nvSpPr>
        <p:spPr>
          <a:xfrm>
            <a:off x="4334049" y="9062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494" name="Google Shape;2494;p107"/>
          <p:cNvCxnSpPr>
            <a:stCxn id="2495" idx="3"/>
            <a:endCxn id="2493" idx="4"/>
          </p:cNvCxnSpPr>
          <p:nvPr/>
        </p:nvCxnSpPr>
        <p:spPr>
          <a:xfrm flipH="1" rot="10800000">
            <a:off x="4156315" y="1131703"/>
            <a:ext cx="290400" cy="17043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5" name="Google Shape;2495;p107"/>
          <p:cNvSpPr/>
          <p:nvPr/>
        </p:nvSpPr>
        <p:spPr>
          <a:xfrm>
            <a:off x="1437415" y="2647903"/>
            <a:ext cx="27189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6" name="Google Shape;2496;p107"/>
          <p:cNvSpPr/>
          <p:nvPr/>
        </p:nvSpPr>
        <p:spPr>
          <a:xfrm>
            <a:off x="6813146" y="3508996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/>
          </a:p>
        </p:txBody>
      </p:sp>
      <p:cxnSp>
        <p:nvCxnSpPr>
          <p:cNvPr id="2497" name="Google Shape;2497;p107"/>
          <p:cNvCxnSpPr>
            <a:stCxn id="2498" idx="2"/>
          </p:cNvCxnSpPr>
          <p:nvPr/>
        </p:nvCxnSpPr>
        <p:spPr>
          <a:xfrm flipH="1">
            <a:off x="7031269" y="2904328"/>
            <a:ext cx="189600" cy="659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8" name="Google Shape;2498;p107"/>
          <p:cNvSpPr/>
          <p:nvPr/>
        </p:nvSpPr>
        <p:spPr>
          <a:xfrm>
            <a:off x="5638069" y="2767828"/>
            <a:ext cx="31656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9" name="Google Shape;2499;p107"/>
          <p:cNvSpPr txBox="1"/>
          <p:nvPr/>
        </p:nvSpPr>
        <p:spPr>
          <a:xfrm>
            <a:off x="7081160" y="359743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Resize other visualizations to </a:t>
            </a:r>
            <a:endParaRPr sz="11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better fit the screen</a:t>
            </a:r>
            <a:endParaRPr sz="11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19" y="1381110"/>
            <a:ext cx="50292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046" y="2446006"/>
            <a:ext cx="1533475" cy="1978092"/>
          </a:xfrm>
          <a:prstGeom prst="rect">
            <a:avLst/>
          </a:prstGeom>
          <a:noFill/>
          <a:ln>
            <a:noFill/>
          </a:ln>
        </p:spPr>
      </p:pic>
      <p:sp>
        <p:nvSpPr>
          <p:cNvPr id="2507" name="Google Shape;2507;p108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Save your Updated Dashboard</a:t>
            </a:r>
            <a:endParaRPr/>
          </a:p>
        </p:txBody>
      </p:sp>
      <p:sp>
        <p:nvSpPr>
          <p:cNvPr id="2508" name="Google Shape;2508;p108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Top 10 attacks added to Auditbeat Overview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509" name="Google Shape;2509;p108"/>
          <p:cNvSpPr txBox="1"/>
          <p:nvPr/>
        </p:nvSpPr>
        <p:spPr>
          <a:xfrm>
            <a:off x="6309631" y="179078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Save in the top left</a:t>
            </a:r>
            <a:endParaRPr sz="1400"/>
          </a:p>
        </p:txBody>
      </p:sp>
      <p:sp>
        <p:nvSpPr>
          <p:cNvPr id="2510" name="Google Shape;2510;p108"/>
          <p:cNvSpPr txBox="1"/>
          <p:nvPr/>
        </p:nvSpPr>
        <p:spPr>
          <a:xfrm>
            <a:off x="6366785" y="29402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Leave the existing name</a:t>
            </a:r>
            <a:endParaRPr sz="1400"/>
          </a:p>
        </p:txBody>
      </p:sp>
      <p:sp>
        <p:nvSpPr>
          <p:cNvPr id="2511" name="Google Shape;2511;p108"/>
          <p:cNvSpPr/>
          <p:nvPr/>
        </p:nvSpPr>
        <p:spPr>
          <a:xfrm>
            <a:off x="6162849" y="29129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512" name="Google Shape;2512;p108"/>
          <p:cNvCxnSpPr>
            <a:stCxn id="2513" idx="3"/>
            <a:endCxn id="2511" idx="2"/>
          </p:cNvCxnSpPr>
          <p:nvPr/>
        </p:nvCxnSpPr>
        <p:spPr>
          <a:xfrm>
            <a:off x="5386659" y="3025683"/>
            <a:ext cx="776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3" name="Google Shape;2513;p108"/>
          <p:cNvSpPr/>
          <p:nvPr/>
        </p:nvSpPr>
        <p:spPr>
          <a:xfrm>
            <a:off x="3870759" y="2957433"/>
            <a:ext cx="15159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4" name="Google Shape;2514;p108"/>
          <p:cNvSpPr/>
          <p:nvPr/>
        </p:nvSpPr>
        <p:spPr>
          <a:xfrm>
            <a:off x="6105699" y="176352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515" name="Google Shape;2515;p108"/>
          <p:cNvCxnSpPr>
            <a:stCxn id="2516" idx="3"/>
            <a:endCxn id="2514" idx="2"/>
          </p:cNvCxnSpPr>
          <p:nvPr/>
        </p:nvCxnSpPr>
        <p:spPr>
          <a:xfrm>
            <a:off x="1320497" y="1876191"/>
            <a:ext cx="47853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6" name="Google Shape;2516;p108"/>
          <p:cNvSpPr/>
          <p:nvPr/>
        </p:nvSpPr>
        <p:spPr>
          <a:xfrm>
            <a:off x="909497" y="1688091"/>
            <a:ext cx="4110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17" name="Google Shape;2517;p108"/>
          <p:cNvSpPr txBox="1"/>
          <p:nvPr/>
        </p:nvSpPr>
        <p:spPr>
          <a:xfrm>
            <a:off x="6423935" y="4226080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Confirm Save</a:t>
            </a:r>
            <a:endParaRPr sz="1400"/>
          </a:p>
        </p:txBody>
      </p:sp>
      <p:sp>
        <p:nvSpPr>
          <p:cNvPr id="2518" name="Google Shape;2518;p108"/>
          <p:cNvSpPr/>
          <p:nvPr/>
        </p:nvSpPr>
        <p:spPr>
          <a:xfrm>
            <a:off x="6219999" y="4198813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1400"/>
          </a:p>
        </p:txBody>
      </p:sp>
      <p:cxnSp>
        <p:nvCxnSpPr>
          <p:cNvPr id="2519" name="Google Shape;2519;p108"/>
          <p:cNvCxnSpPr>
            <a:stCxn id="2520" idx="3"/>
            <a:endCxn id="2518" idx="2"/>
          </p:cNvCxnSpPr>
          <p:nvPr/>
        </p:nvCxnSpPr>
        <p:spPr>
          <a:xfrm>
            <a:off x="5653500" y="4260619"/>
            <a:ext cx="566400" cy="507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0" name="Google Shape;2520;p108"/>
          <p:cNvSpPr/>
          <p:nvPr/>
        </p:nvSpPr>
        <p:spPr>
          <a:xfrm>
            <a:off x="5070900" y="4147969"/>
            <a:ext cx="582600" cy="2253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6" name="Google Shape;252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23" y="1551601"/>
            <a:ext cx="4770729" cy="24722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7" name="Google Shape;2527;p109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Play time</a:t>
            </a:r>
            <a:endParaRPr/>
          </a:p>
        </p:txBody>
      </p:sp>
      <p:sp>
        <p:nvSpPr>
          <p:cNvPr id="2528" name="Google Shape;2528;p109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Click around with ‘+’ to filter data instantly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529" name="Google Shape;2529;p109"/>
          <p:cNvSpPr txBox="1"/>
          <p:nvPr/>
        </p:nvSpPr>
        <p:spPr>
          <a:xfrm>
            <a:off x="6065450" y="3779141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A saved tool tip should appear</a:t>
            </a:r>
            <a:endParaRPr sz="1400"/>
          </a:p>
        </p:txBody>
      </p:sp>
      <p:sp>
        <p:nvSpPr>
          <p:cNvPr id="2530" name="Google Shape;2530;p109"/>
          <p:cNvSpPr txBox="1"/>
          <p:nvPr/>
        </p:nvSpPr>
        <p:spPr>
          <a:xfrm>
            <a:off x="5995310" y="20258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the ‘+’ icon to create filters automatically</a:t>
            </a:r>
            <a:endParaRPr sz="1400"/>
          </a:p>
        </p:txBody>
      </p:sp>
      <p:sp>
        <p:nvSpPr>
          <p:cNvPr id="2531" name="Google Shape;2531;p109"/>
          <p:cNvSpPr/>
          <p:nvPr/>
        </p:nvSpPr>
        <p:spPr>
          <a:xfrm>
            <a:off x="5791374" y="19985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532" name="Google Shape;2532;p109"/>
          <p:cNvCxnSpPr>
            <a:stCxn id="2533" idx="3"/>
            <a:endCxn id="2531" idx="2"/>
          </p:cNvCxnSpPr>
          <p:nvPr/>
        </p:nvCxnSpPr>
        <p:spPr>
          <a:xfrm flipH="1" rot="10800000">
            <a:off x="4108575" y="2111287"/>
            <a:ext cx="1682700" cy="135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3" name="Google Shape;2533;p109"/>
          <p:cNvSpPr/>
          <p:nvPr/>
        </p:nvSpPr>
        <p:spPr>
          <a:xfrm>
            <a:off x="2592675" y="2178937"/>
            <a:ext cx="15159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34" name="Google Shape;2534;p109"/>
          <p:cNvSpPr/>
          <p:nvPr/>
        </p:nvSpPr>
        <p:spPr>
          <a:xfrm>
            <a:off x="5861518" y="3751875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535" name="Google Shape;2535;p109"/>
          <p:cNvCxnSpPr>
            <a:stCxn id="2536" idx="3"/>
            <a:endCxn id="2534" idx="2"/>
          </p:cNvCxnSpPr>
          <p:nvPr/>
        </p:nvCxnSpPr>
        <p:spPr>
          <a:xfrm>
            <a:off x="5430298" y="3835706"/>
            <a:ext cx="431100" cy="28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6" name="Google Shape;2536;p109"/>
          <p:cNvSpPr/>
          <p:nvPr/>
        </p:nvSpPr>
        <p:spPr>
          <a:xfrm>
            <a:off x="4366198" y="3647606"/>
            <a:ext cx="1064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2" name="Google Shape;254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494" y="1539431"/>
            <a:ext cx="3880422" cy="1621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3" name="Google Shape;254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6237" y="2559842"/>
            <a:ext cx="3880426" cy="1963659"/>
          </a:xfrm>
          <a:prstGeom prst="rect">
            <a:avLst/>
          </a:prstGeom>
          <a:noFill/>
          <a:ln>
            <a:noFill/>
          </a:ln>
        </p:spPr>
      </p:pic>
      <p:sp>
        <p:nvSpPr>
          <p:cNvPr id="2544" name="Google Shape;2544;p110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Other Dashboards</a:t>
            </a:r>
            <a:endParaRPr/>
          </a:p>
        </p:txBody>
      </p:sp>
      <p:sp>
        <p:nvSpPr>
          <p:cNvPr id="2545" name="Google Shape;2545;p110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Click around with ‘+’ to filter data instantly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546" name="Google Shape;2546;p110"/>
          <p:cNvSpPr txBox="1"/>
          <p:nvPr/>
        </p:nvSpPr>
        <p:spPr>
          <a:xfrm>
            <a:off x="2158475" y="1396841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Click the Dashboard icon</a:t>
            </a:r>
            <a:endParaRPr sz="1400"/>
          </a:p>
        </p:txBody>
      </p:sp>
      <p:sp>
        <p:nvSpPr>
          <p:cNvPr id="2547" name="Google Shape;2547;p110"/>
          <p:cNvSpPr txBox="1"/>
          <p:nvPr/>
        </p:nvSpPr>
        <p:spPr>
          <a:xfrm>
            <a:off x="6281060" y="19115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Type winlog and Select ‘Winlogbeat Dashboard ECS’ from the menu</a:t>
            </a:r>
            <a:endParaRPr sz="1400"/>
          </a:p>
        </p:txBody>
      </p:sp>
      <p:sp>
        <p:nvSpPr>
          <p:cNvPr id="2548" name="Google Shape;2548;p110"/>
          <p:cNvSpPr/>
          <p:nvPr/>
        </p:nvSpPr>
        <p:spPr>
          <a:xfrm>
            <a:off x="6077124" y="18842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549" name="Google Shape;2549;p110"/>
          <p:cNvCxnSpPr>
            <a:stCxn id="2550" idx="3"/>
            <a:endCxn id="2548" idx="2"/>
          </p:cNvCxnSpPr>
          <p:nvPr/>
        </p:nvCxnSpPr>
        <p:spPr>
          <a:xfrm flipH="1" rot="10800000">
            <a:off x="2977988" y="1996828"/>
            <a:ext cx="3099000" cy="310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0" name="Google Shape;2550;p110"/>
          <p:cNvSpPr/>
          <p:nvPr/>
        </p:nvSpPr>
        <p:spPr>
          <a:xfrm>
            <a:off x="2570888" y="2238778"/>
            <a:ext cx="4071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1" name="Google Shape;2551;p110"/>
          <p:cNvSpPr/>
          <p:nvPr/>
        </p:nvSpPr>
        <p:spPr>
          <a:xfrm>
            <a:off x="1954543" y="1369575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552" name="Google Shape;2552;p110"/>
          <p:cNvCxnSpPr>
            <a:stCxn id="2553" idx="0"/>
            <a:endCxn id="2551" idx="4"/>
          </p:cNvCxnSpPr>
          <p:nvPr/>
        </p:nvCxnSpPr>
        <p:spPr>
          <a:xfrm flipH="1" rot="10800000">
            <a:off x="1449562" y="1594941"/>
            <a:ext cx="617700" cy="717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3" name="Google Shape;2553;p110"/>
          <p:cNvSpPr/>
          <p:nvPr/>
        </p:nvSpPr>
        <p:spPr>
          <a:xfrm>
            <a:off x="1124812" y="2312841"/>
            <a:ext cx="649500" cy="2643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4" name="Google Shape;2554;p110"/>
          <p:cNvSpPr txBox="1"/>
          <p:nvPr/>
        </p:nvSpPr>
        <p:spPr>
          <a:xfrm>
            <a:off x="6301450" y="3111651"/>
            <a:ext cx="16518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Explore filtering using the ‘+’ icon</a:t>
            </a:r>
            <a:endParaRPr sz="1400"/>
          </a:p>
        </p:txBody>
      </p:sp>
      <p:sp>
        <p:nvSpPr>
          <p:cNvPr id="2555" name="Google Shape;2555;p110"/>
          <p:cNvSpPr/>
          <p:nvPr/>
        </p:nvSpPr>
        <p:spPr>
          <a:xfrm>
            <a:off x="6138888" y="3084384"/>
            <a:ext cx="1797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332</a:t>
            </a:r>
            <a:endParaRPr sz="1400"/>
          </a:p>
        </p:txBody>
      </p:sp>
      <p:cxnSp>
        <p:nvCxnSpPr>
          <p:cNvPr id="2556" name="Google Shape;2556;p110"/>
          <p:cNvCxnSpPr>
            <a:stCxn id="2557" idx="3"/>
            <a:endCxn id="2555" idx="2"/>
          </p:cNvCxnSpPr>
          <p:nvPr/>
        </p:nvCxnSpPr>
        <p:spPr>
          <a:xfrm flipH="1" rot="10800000">
            <a:off x="4757803" y="3196903"/>
            <a:ext cx="1381200" cy="9675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7" name="Google Shape;2557;p110"/>
          <p:cNvSpPr/>
          <p:nvPr/>
        </p:nvSpPr>
        <p:spPr>
          <a:xfrm>
            <a:off x="4140103" y="4096153"/>
            <a:ext cx="6177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8" name="Google Shape;2558;p110"/>
          <p:cNvSpPr txBox="1"/>
          <p:nvPr/>
        </p:nvSpPr>
        <p:spPr>
          <a:xfrm>
            <a:off x="6330025" y="3968901"/>
            <a:ext cx="16518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Checkout Metricbeat and Packetbeat dashboard by searching for them!</a:t>
            </a:r>
            <a:endParaRPr sz="1400"/>
          </a:p>
        </p:txBody>
      </p:sp>
      <p:sp>
        <p:nvSpPr>
          <p:cNvPr id="2559" name="Google Shape;2559;p110"/>
          <p:cNvSpPr/>
          <p:nvPr/>
        </p:nvSpPr>
        <p:spPr>
          <a:xfrm>
            <a:off x="6167463" y="3941634"/>
            <a:ext cx="1797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sz="1400"/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19" y="1201773"/>
            <a:ext cx="3293796" cy="3219360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84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Log into Kibana </a:t>
            </a:r>
            <a:endParaRPr/>
          </a:p>
        </p:txBody>
      </p:sp>
      <p:sp>
        <p:nvSpPr>
          <p:cNvPr id="2099" name="Google Shape;2099;p84"/>
          <p:cNvSpPr txBox="1"/>
          <p:nvPr>
            <p:ph idx="1" type="body"/>
          </p:nvPr>
        </p:nvSpPr>
        <p:spPr>
          <a:xfrm>
            <a:off x="372507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" sz="1400">
                <a:solidFill>
                  <a:srgbClr val="4A86E8"/>
                </a:solidFill>
              </a:rPr>
              <a:t>As user ‘elastic’</a:t>
            </a:r>
            <a:endParaRPr/>
          </a:p>
        </p:txBody>
      </p:sp>
      <p:sp>
        <p:nvSpPr>
          <p:cNvPr id="2100" name="Google Shape;2100;p84"/>
          <p:cNvSpPr txBox="1"/>
          <p:nvPr/>
        </p:nvSpPr>
        <p:spPr>
          <a:xfrm>
            <a:off x="5052331" y="31052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Username is: elastic</a:t>
            </a:r>
            <a:endParaRPr sz="1400"/>
          </a:p>
        </p:txBody>
      </p:sp>
      <p:sp>
        <p:nvSpPr>
          <p:cNvPr id="2101" name="Google Shape;2101;p84"/>
          <p:cNvSpPr txBox="1"/>
          <p:nvPr/>
        </p:nvSpPr>
        <p:spPr>
          <a:xfrm>
            <a:off x="5052335" y="36260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Copy-n-Paste the Cloud elastic user password saved in Lab #1.</a:t>
            </a:r>
            <a:endParaRPr sz="1400"/>
          </a:p>
        </p:txBody>
      </p:sp>
      <p:sp>
        <p:nvSpPr>
          <p:cNvPr id="2102" name="Google Shape;2102;p84"/>
          <p:cNvSpPr/>
          <p:nvPr/>
        </p:nvSpPr>
        <p:spPr>
          <a:xfrm>
            <a:off x="4848399" y="35987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103" name="Google Shape;2103;p84"/>
          <p:cNvCxnSpPr>
            <a:stCxn id="2104" idx="3"/>
            <a:endCxn id="2102" idx="2"/>
          </p:cNvCxnSpPr>
          <p:nvPr/>
        </p:nvCxnSpPr>
        <p:spPr>
          <a:xfrm>
            <a:off x="3704419" y="3705488"/>
            <a:ext cx="1143900" cy="6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4" name="Google Shape;2104;p84"/>
          <p:cNvSpPr/>
          <p:nvPr/>
        </p:nvSpPr>
        <p:spPr>
          <a:xfrm>
            <a:off x="1332919" y="3555488"/>
            <a:ext cx="2371500" cy="3000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5" name="Google Shape;2105;p84"/>
          <p:cNvSpPr/>
          <p:nvPr/>
        </p:nvSpPr>
        <p:spPr>
          <a:xfrm>
            <a:off x="4848399" y="30779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106" name="Google Shape;2106;p84"/>
          <p:cNvCxnSpPr>
            <a:stCxn id="2107" idx="3"/>
            <a:endCxn id="2105" idx="2"/>
          </p:cNvCxnSpPr>
          <p:nvPr/>
        </p:nvCxnSpPr>
        <p:spPr>
          <a:xfrm flipH="1" rot="10800000">
            <a:off x="3709622" y="3190603"/>
            <a:ext cx="1138800" cy="8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7" name="Google Shape;2107;p84"/>
          <p:cNvSpPr/>
          <p:nvPr/>
        </p:nvSpPr>
        <p:spPr>
          <a:xfrm>
            <a:off x="1338122" y="3049003"/>
            <a:ext cx="2371500" cy="3000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3" name="Google Shape;211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125" y="1417359"/>
            <a:ext cx="5440945" cy="27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85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Navigate to Stack Monitoring</a:t>
            </a:r>
            <a:endParaRPr/>
          </a:p>
        </p:txBody>
      </p:sp>
      <p:sp>
        <p:nvSpPr>
          <p:cNvPr id="2115" name="Google Shape;2115;p85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Second icon (heart) from the bottom left Navigation menu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16" name="Google Shape;2116;p85"/>
          <p:cNvSpPr txBox="1"/>
          <p:nvPr/>
        </p:nvSpPr>
        <p:spPr>
          <a:xfrm>
            <a:off x="6595381" y="381961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Stack Monitoring</a:t>
            </a:r>
            <a:endParaRPr sz="1400"/>
          </a:p>
        </p:txBody>
      </p:sp>
      <p:sp>
        <p:nvSpPr>
          <p:cNvPr id="2117" name="Google Shape;2117;p85"/>
          <p:cNvSpPr/>
          <p:nvPr/>
        </p:nvSpPr>
        <p:spPr>
          <a:xfrm>
            <a:off x="6391449" y="379234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118" name="Google Shape;2118;p85"/>
          <p:cNvCxnSpPr>
            <a:stCxn id="2119" idx="3"/>
            <a:endCxn id="2117" idx="2"/>
          </p:cNvCxnSpPr>
          <p:nvPr/>
        </p:nvCxnSpPr>
        <p:spPr>
          <a:xfrm>
            <a:off x="1703259" y="3894703"/>
            <a:ext cx="4688100" cy="10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19" name="Google Shape;2119;p85"/>
          <p:cNvSpPr/>
          <p:nvPr/>
        </p:nvSpPr>
        <p:spPr>
          <a:xfrm>
            <a:off x="937959" y="3782053"/>
            <a:ext cx="765300" cy="2253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5" name="Google Shape;212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78" y="1520720"/>
            <a:ext cx="4951517" cy="2439813"/>
          </a:xfrm>
          <a:prstGeom prst="rect">
            <a:avLst/>
          </a:prstGeom>
          <a:noFill/>
          <a:ln>
            <a:noFill/>
          </a:ln>
        </p:spPr>
      </p:pic>
      <p:sp>
        <p:nvSpPr>
          <p:cNvPr id="2126" name="Google Shape;2126;p86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Enable  Stack Monitoring</a:t>
            </a:r>
            <a:endParaRPr/>
          </a:p>
        </p:txBody>
      </p:sp>
      <p:sp>
        <p:nvSpPr>
          <p:cNvPr id="2127" name="Google Shape;2127;p86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Stack monitoring lets you understand Elastic Cloud cluster performance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28" name="Google Shape;2128;p86"/>
          <p:cNvSpPr txBox="1"/>
          <p:nvPr/>
        </p:nvSpPr>
        <p:spPr>
          <a:xfrm>
            <a:off x="6366781" y="364816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Turn on monitoring</a:t>
            </a:r>
            <a:endParaRPr sz="1400"/>
          </a:p>
        </p:txBody>
      </p:sp>
      <p:sp>
        <p:nvSpPr>
          <p:cNvPr id="2129" name="Google Shape;2129;p86"/>
          <p:cNvSpPr/>
          <p:nvPr/>
        </p:nvSpPr>
        <p:spPr>
          <a:xfrm>
            <a:off x="6134274" y="362089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130" name="Google Shape;2130;p86"/>
          <p:cNvCxnSpPr>
            <a:stCxn id="2131" idx="3"/>
            <a:endCxn id="2129" idx="2"/>
          </p:cNvCxnSpPr>
          <p:nvPr/>
        </p:nvCxnSpPr>
        <p:spPr>
          <a:xfrm flipH="1" rot="10800000">
            <a:off x="4998731" y="3733434"/>
            <a:ext cx="1135500" cy="1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1" name="Google Shape;2131;p86"/>
          <p:cNvSpPr/>
          <p:nvPr/>
        </p:nvSpPr>
        <p:spPr>
          <a:xfrm>
            <a:off x="4080731" y="3622584"/>
            <a:ext cx="918000" cy="2253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994" y="1209656"/>
            <a:ext cx="3652114" cy="329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87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Ensure your Beats agents are online</a:t>
            </a:r>
            <a:endParaRPr/>
          </a:p>
        </p:txBody>
      </p:sp>
      <p:sp>
        <p:nvSpPr>
          <p:cNvPr id="2139" name="Google Shape;2139;p87"/>
          <p:cNvSpPr txBox="1"/>
          <p:nvPr>
            <p:ph idx="1" type="body"/>
          </p:nvPr>
        </p:nvSpPr>
        <p:spPr>
          <a:xfrm>
            <a:off x="343932" y="859558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rPr lang="en" sz="1400">
                <a:solidFill>
                  <a:srgbClr val="4A86E8"/>
                </a:solidFill>
              </a:rPr>
              <a:t>After a few seconds, you should see 5 Beats enabled</a:t>
            </a:r>
            <a:endParaRPr/>
          </a:p>
        </p:txBody>
      </p:sp>
      <p:sp>
        <p:nvSpPr>
          <p:cNvPr id="2140" name="Google Shape;2140;p87"/>
          <p:cNvSpPr txBox="1"/>
          <p:nvPr/>
        </p:nvSpPr>
        <p:spPr>
          <a:xfrm>
            <a:off x="5823856" y="353386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41" name="Google Shape;2141;p87"/>
          <p:cNvSpPr/>
          <p:nvPr/>
        </p:nvSpPr>
        <p:spPr>
          <a:xfrm>
            <a:off x="5305599" y="316369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142" name="Google Shape;2142;p87"/>
          <p:cNvCxnSpPr>
            <a:stCxn id="2143" idx="3"/>
            <a:endCxn id="2141" idx="2"/>
          </p:cNvCxnSpPr>
          <p:nvPr/>
        </p:nvCxnSpPr>
        <p:spPr>
          <a:xfrm>
            <a:off x="3619800" y="3269325"/>
            <a:ext cx="1685700" cy="69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43" name="Google Shape;2143;p87"/>
          <p:cNvSpPr/>
          <p:nvPr/>
        </p:nvSpPr>
        <p:spPr>
          <a:xfrm>
            <a:off x="3033000" y="3200325"/>
            <a:ext cx="586800" cy="1380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44" name="Google Shape;2144;p87"/>
          <p:cNvSpPr txBox="1"/>
          <p:nvPr/>
        </p:nvSpPr>
        <p:spPr>
          <a:xfrm>
            <a:off x="5641041" y="3236756"/>
            <a:ext cx="22008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 Beats should be enabled</a:t>
            </a:r>
            <a:endParaRPr sz="1100">
              <a:solidFill>
                <a:srgbClr val="90909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513" y="1617386"/>
            <a:ext cx="3014663" cy="27217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1" name="Google Shape;2151;p88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Move to the Discover app</a:t>
            </a:r>
            <a:endParaRPr/>
          </a:p>
        </p:txBody>
      </p:sp>
      <p:sp>
        <p:nvSpPr>
          <p:cNvPr id="2152" name="Google Shape;2152;p88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Discovering what is in the data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53" name="Google Shape;2153;p88"/>
          <p:cNvSpPr txBox="1"/>
          <p:nvPr/>
        </p:nvSpPr>
        <p:spPr>
          <a:xfrm>
            <a:off x="5280931" y="239086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‘Discover’’</a:t>
            </a:r>
            <a:endParaRPr sz="1400"/>
          </a:p>
        </p:txBody>
      </p:sp>
      <p:sp>
        <p:nvSpPr>
          <p:cNvPr id="2154" name="Google Shape;2154;p88"/>
          <p:cNvSpPr/>
          <p:nvPr/>
        </p:nvSpPr>
        <p:spPr>
          <a:xfrm>
            <a:off x="5076999" y="236359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155" name="Google Shape;2155;p88"/>
          <p:cNvCxnSpPr>
            <a:stCxn id="2156" idx="3"/>
            <a:endCxn id="2154" idx="2"/>
          </p:cNvCxnSpPr>
          <p:nvPr/>
        </p:nvCxnSpPr>
        <p:spPr>
          <a:xfrm>
            <a:off x="2134998" y="2476264"/>
            <a:ext cx="29421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6" name="Google Shape;2156;p88"/>
          <p:cNvSpPr/>
          <p:nvPr/>
        </p:nvSpPr>
        <p:spPr>
          <a:xfrm>
            <a:off x="1823898" y="2288164"/>
            <a:ext cx="311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2" name="Google Shape;216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1" y="1606183"/>
            <a:ext cx="4263307" cy="2792341"/>
          </a:xfrm>
          <a:prstGeom prst="rect">
            <a:avLst/>
          </a:prstGeom>
          <a:noFill/>
          <a:ln>
            <a:noFill/>
          </a:ln>
        </p:spPr>
      </p:pic>
      <p:sp>
        <p:nvSpPr>
          <p:cNvPr id="2163" name="Google Shape;2163;p89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Setting the time range</a:t>
            </a:r>
            <a:endParaRPr/>
          </a:p>
        </p:txBody>
      </p:sp>
      <p:sp>
        <p:nvSpPr>
          <p:cNvPr id="2164" name="Google Shape;2164;p89"/>
          <p:cNvSpPr txBox="1"/>
          <p:nvPr>
            <p:ph idx="1" type="body"/>
          </p:nvPr>
        </p:nvSpPr>
        <p:spPr>
          <a:xfrm>
            <a:off x="343932" y="830983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Ensure it is set to the last 15 minutes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65" name="Google Shape;2165;p89"/>
          <p:cNvSpPr txBox="1"/>
          <p:nvPr/>
        </p:nvSpPr>
        <p:spPr>
          <a:xfrm>
            <a:off x="6081031" y="227656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the calendar icon, Then set the last 15 minutes</a:t>
            </a:r>
            <a:endParaRPr sz="1400"/>
          </a:p>
        </p:txBody>
      </p:sp>
      <p:sp>
        <p:nvSpPr>
          <p:cNvPr id="2166" name="Google Shape;2166;p89"/>
          <p:cNvSpPr/>
          <p:nvPr/>
        </p:nvSpPr>
        <p:spPr>
          <a:xfrm>
            <a:off x="5877099" y="224929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167" name="Google Shape;2167;p89"/>
          <p:cNvCxnSpPr>
            <a:stCxn id="2168" idx="3"/>
            <a:endCxn id="2166" idx="2"/>
          </p:cNvCxnSpPr>
          <p:nvPr/>
        </p:nvCxnSpPr>
        <p:spPr>
          <a:xfrm>
            <a:off x="1706373" y="2361964"/>
            <a:ext cx="41706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8" name="Google Shape;2168;p89"/>
          <p:cNvSpPr/>
          <p:nvPr/>
        </p:nvSpPr>
        <p:spPr>
          <a:xfrm>
            <a:off x="1395273" y="2173864"/>
            <a:ext cx="3111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69" name="Google Shape;2169;p89"/>
          <p:cNvSpPr txBox="1"/>
          <p:nvPr/>
        </p:nvSpPr>
        <p:spPr>
          <a:xfrm>
            <a:off x="6109606" y="2905213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Refresh</a:t>
            </a:r>
            <a:endParaRPr sz="1400"/>
          </a:p>
        </p:txBody>
      </p:sp>
      <p:sp>
        <p:nvSpPr>
          <p:cNvPr id="2170" name="Google Shape;2170;p89"/>
          <p:cNvSpPr/>
          <p:nvPr/>
        </p:nvSpPr>
        <p:spPr>
          <a:xfrm>
            <a:off x="5905674" y="2877947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171" name="Google Shape;2171;p89"/>
          <p:cNvCxnSpPr>
            <a:stCxn id="2172" idx="3"/>
            <a:endCxn id="2170" idx="2"/>
          </p:cNvCxnSpPr>
          <p:nvPr/>
        </p:nvCxnSpPr>
        <p:spPr>
          <a:xfrm>
            <a:off x="5238439" y="2437397"/>
            <a:ext cx="667200" cy="5532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2" name="Google Shape;2172;p89"/>
          <p:cNvSpPr/>
          <p:nvPr/>
        </p:nvSpPr>
        <p:spPr>
          <a:xfrm>
            <a:off x="4315939" y="2249297"/>
            <a:ext cx="9225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8" name="Google Shape;217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00" y="1288041"/>
            <a:ext cx="2924987" cy="249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9" name="Google Shape;2179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775" y="1688231"/>
            <a:ext cx="4593070" cy="293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0" name="Google Shape;2180;p90"/>
          <p:cNvSpPr txBox="1"/>
          <p:nvPr>
            <p:ph type="title"/>
          </p:nvPr>
        </p:nvSpPr>
        <p:spPr>
          <a:xfrm>
            <a:off x="343932" y="91441"/>
            <a:ext cx="7962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00" spcFirstLastPara="1" rIns="91400" wrap="square" tIns="45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Select the index</a:t>
            </a:r>
            <a:endParaRPr/>
          </a:p>
        </p:txBody>
      </p:sp>
      <p:sp>
        <p:nvSpPr>
          <p:cNvPr id="2181" name="Google Shape;2181;p90"/>
          <p:cNvSpPr txBox="1"/>
          <p:nvPr>
            <p:ph idx="1" type="body"/>
          </p:nvPr>
        </p:nvSpPr>
        <p:spPr>
          <a:xfrm>
            <a:off x="343932" y="812762"/>
            <a:ext cx="79620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A86E8"/>
                </a:solidFill>
              </a:rPr>
              <a:t>Kibana has multiple indices, select auditbeat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None/>
            </a:pPr>
            <a:r>
              <a:t/>
            </a:r>
            <a:endParaRPr/>
          </a:p>
        </p:txBody>
      </p:sp>
      <p:sp>
        <p:nvSpPr>
          <p:cNvPr id="2182" name="Google Shape;2182;p90"/>
          <p:cNvSpPr txBox="1"/>
          <p:nvPr/>
        </p:nvSpPr>
        <p:spPr>
          <a:xfrm>
            <a:off x="6338206" y="2533738"/>
            <a:ext cx="23010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the Index drop down menu under ‘Filter’ in the Discovery App</a:t>
            </a:r>
            <a:endParaRPr sz="1400"/>
          </a:p>
        </p:txBody>
      </p:sp>
      <p:sp>
        <p:nvSpPr>
          <p:cNvPr id="2183" name="Google Shape;2183;p90"/>
          <p:cNvSpPr txBox="1"/>
          <p:nvPr/>
        </p:nvSpPr>
        <p:spPr>
          <a:xfrm>
            <a:off x="6338210" y="3854605"/>
            <a:ext cx="2072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09091"/>
                </a:solidFill>
                <a:latin typeface="Open Sans"/>
                <a:ea typeface="Open Sans"/>
                <a:cs typeface="Open Sans"/>
                <a:sym typeface="Open Sans"/>
              </a:rPr>
              <a:t>Select ‘auditbeat’</a:t>
            </a:r>
            <a:endParaRPr sz="1400"/>
          </a:p>
        </p:txBody>
      </p:sp>
      <p:sp>
        <p:nvSpPr>
          <p:cNvPr id="2184" name="Google Shape;2184;p90"/>
          <p:cNvSpPr/>
          <p:nvPr/>
        </p:nvSpPr>
        <p:spPr>
          <a:xfrm>
            <a:off x="6134274" y="3827338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sz="1400"/>
          </a:p>
        </p:txBody>
      </p:sp>
      <p:cxnSp>
        <p:nvCxnSpPr>
          <p:cNvPr id="2185" name="Google Shape;2185;p90"/>
          <p:cNvCxnSpPr>
            <a:stCxn id="2186" idx="3"/>
            <a:endCxn id="2184" idx="2"/>
          </p:cNvCxnSpPr>
          <p:nvPr/>
        </p:nvCxnSpPr>
        <p:spPr>
          <a:xfrm>
            <a:off x="3695531" y="3927375"/>
            <a:ext cx="2438700" cy="126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6" name="Google Shape;2186;p90"/>
          <p:cNvSpPr/>
          <p:nvPr/>
        </p:nvSpPr>
        <p:spPr>
          <a:xfrm>
            <a:off x="2179631" y="3859125"/>
            <a:ext cx="1515900" cy="1365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7" name="Google Shape;2187;p90"/>
          <p:cNvSpPr/>
          <p:nvPr/>
        </p:nvSpPr>
        <p:spPr>
          <a:xfrm>
            <a:off x="6134274" y="2506472"/>
            <a:ext cx="225600" cy="22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675" lIns="0" spcFirstLastPara="1" rIns="0" wrap="square" tIns="456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sz="1400"/>
          </a:p>
        </p:txBody>
      </p:sp>
      <p:cxnSp>
        <p:nvCxnSpPr>
          <p:cNvPr id="2188" name="Google Shape;2188;p90"/>
          <p:cNvCxnSpPr>
            <a:stCxn id="2189" idx="3"/>
            <a:endCxn id="2187" idx="2"/>
          </p:cNvCxnSpPr>
          <p:nvPr/>
        </p:nvCxnSpPr>
        <p:spPr>
          <a:xfrm>
            <a:off x="2453969" y="2619141"/>
            <a:ext cx="36804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9" name="Google Shape;2189;p90"/>
          <p:cNvSpPr/>
          <p:nvPr/>
        </p:nvSpPr>
        <p:spPr>
          <a:xfrm>
            <a:off x="938069" y="2431041"/>
            <a:ext cx="1515900" cy="376200"/>
          </a:xfrm>
          <a:prstGeom prst="rect">
            <a:avLst/>
          </a:prstGeom>
          <a:solidFill>
            <a:srgbClr val="FCA993">
              <a:alpha val="32690"/>
            </a:srgbClr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675" lIns="91400" spcFirstLastPara="1" rIns="91400" wrap="square" tIns="456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lastic Template">
  <a:themeElements>
    <a:clrScheme name="Elastic">
      <a:dk1>
        <a:srgbClr val="000000"/>
      </a:dk1>
      <a:lt1>
        <a:srgbClr val="FFFFFF"/>
      </a:lt1>
      <a:dk2>
        <a:srgbClr val="434753"/>
      </a:dk2>
      <a:lt2>
        <a:srgbClr val="979CAB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F04E98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lastic Template">
  <a:themeElements>
    <a:clrScheme name="Elastic">
      <a:dk1>
        <a:srgbClr val="000000"/>
      </a:dk1>
      <a:lt1>
        <a:srgbClr val="FFFFFF"/>
      </a:lt1>
      <a:dk2>
        <a:srgbClr val="434753"/>
      </a:dk2>
      <a:lt2>
        <a:srgbClr val="979CAB"/>
      </a:lt2>
      <a:accent1>
        <a:srgbClr val="00BFB3"/>
      </a:accent1>
      <a:accent2>
        <a:srgbClr val="FEC514"/>
      </a:accent2>
      <a:accent3>
        <a:srgbClr val="0077CC"/>
      </a:accent3>
      <a:accent4>
        <a:srgbClr val="FA734F"/>
      </a:accent4>
      <a:accent5>
        <a:srgbClr val="F04E98"/>
      </a:accent5>
      <a:accent6>
        <a:srgbClr val="434753"/>
      </a:accent6>
      <a:hlink>
        <a:srgbClr val="F04E98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